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18"/>
  </p:notesMasterIdLst>
  <p:handoutMasterIdLst>
    <p:handoutMasterId r:id="rId19"/>
  </p:handoutMasterIdLst>
  <p:sldIdLst>
    <p:sldId id="260" r:id="rId3"/>
    <p:sldId id="270" r:id="rId4"/>
    <p:sldId id="287" r:id="rId5"/>
    <p:sldId id="321" r:id="rId6"/>
    <p:sldId id="322" r:id="rId7"/>
    <p:sldId id="326" r:id="rId8"/>
    <p:sldId id="293" r:id="rId9"/>
    <p:sldId id="325" r:id="rId10"/>
    <p:sldId id="289" r:id="rId11"/>
    <p:sldId id="312" r:id="rId12"/>
    <p:sldId id="323" r:id="rId13"/>
    <p:sldId id="324" r:id="rId14"/>
    <p:sldId id="294" r:id="rId15"/>
    <p:sldId id="295" r:id="rId16"/>
    <p:sldId id="313" r:id="rId17"/>
  </p:sldIdLst>
  <p:sldSz cx="10080625" cy="6858000"/>
  <p:notesSz cx="6888163" cy="10020300"/>
  <p:embeddedFontLst>
    <p:embeddedFont>
      <p:font typeface="Arial Narrow" panose="020B0606020202030204" pitchFamily="3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C9E068-6CF6-4F0A-9B23-9ADF95EBEBD2}" v="15" dt="2023-09-22T13:10:17.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84966" autoAdjust="0"/>
  </p:normalViewPr>
  <p:slideViewPr>
    <p:cSldViewPr snapToGrid="0">
      <p:cViewPr varScale="1">
        <p:scale>
          <a:sx n="135" d="100"/>
          <a:sy n="135" d="100"/>
        </p:scale>
        <p:origin x="1938" y="120"/>
      </p:cViewPr>
      <p:guideLst>
        <p:guide orient="horz" pos="2160"/>
        <p:guide pos="3175"/>
      </p:guideLst>
    </p:cSldViewPr>
  </p:slideViewPr>
  <p:notesTextViewPr>
    <p:cViewPr>
      <p:scale>
        <a:sx n="1" d="1"/>
        <a:sy n="1" d="1"/>
      </p:scale>
      <p:origin x="0" y="0"/>
    </p:cViewPr>
  </p:notesTextViewPr>
  <p:notesViewPr>
    <p:cSldViewPr snapToGrid="0">
      <p:cViewPr varScale="1">
        <p:scale>
          <a:sx n="110" d="100"/>
          <a:sy n="110" d="100"/>
        </p:scale>
        <p:origin x="360" y="12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71C9E068-6CF6-4F0A-9B23-9ADF95EBEBD2}"/>
    <pc:docChg chg="undo custSel addSld delSld modSld sldOrd delMainMaster">
      <pc:chgData name="Martin Clausen" userId="78eace00edd4ad42" providerId="LiveId" clId="{71C9E068-6CF6-4F0A-9B23-9ADF95EBEBD2}" dt="2023-09-22T13:10:51.282" v="790"/>
      <pc:docMkLst>
        <pc:docMk/>
      </pc:docMkLst>
      <pc:sldChg chg="del">
        <pc:chgData name="Martin Clausen" userId="78eace00edd4ad42" providerId="LiveId" clId="{71C9E068-6CF6-4F0A-9B23-9ADF95EBEBD2}" dt="2023-09-21T07:59:57.092" v="0" actId="47"/>
        <pc:sldMkLst>
          <pc:docMk/>
          <pc:sldMk cId="0" sldId="256"/>
        </pc:sldMkLst>
      </pc:sldChg>
      <pc:sldChg chg="del">
        <pc:chgData name="Martin Clausen" userId="78eace00edd4ad42" providerId="LiveId" clId="{71C9E068-6CF6-4F0A-9B23-9ADF95EBEBD2}" dt="2023-09-21T07:59:57.092" v="0" actId="47"/>
        <pc:sldMkLst>
          <pc:docMk/>
          <pc:sldMk cId="0" sldId="257"/>
        </pc:sldMkLst>
      </pc:sldChg>
      <pc:sldChg chg="del">
        <pc:chgData name="Martin Clausen" userId="78eace00edd4ad42" providerId="LiveId" clId="{71C9E068-6CF6-4F0A-9B23-9ADF95EBEBD2}" dt="2023-09-21T07:59:57.092" v="0" actId="47"/>
        <pc:sldMkLst>
          <pc:docMk/>
          <pc:sldMk cId="0" sldId="258"/>
        </pc:sldMkLst>
      </pc:sldChg>
      <pc:sldChg chg="del">
        <pc:chgData name="Martin Clausen" userId="78eace00edd4ad42" providerId="LiveId" clId="{71C9E068-6CF6-4F0A-9B23-9ADF95EBEBD2}" dt="2023-09-21T07:59:57.092" v="0" actId="47"/>
        <pc:sldMkLst>
          <pc:docMk/>
          <pc:sldMk cId="0" sldId="259"/>
        </pc:sldMkLst>
      </pc:sldChg>
      <pc:sldChg chg="modSp mod">
        <pc:chgData name="Martin Clausen" userId="78eace00edd4ad42" providerId="LiveId" clId="{71C9E068-6CF6-4F0A-9B23-9ADF95EBEBD2}" dt="2023-09-21T08:00:02.821" v="8" actId="20577"/>
        <pc:sldMkLst>
          <pc:docMk/>
          <pc:sldMk cId="0" sldId="260"/>
        </pc:sldMkLst>
        <pc:spChg chg="mod">
          <ac:chgData name="Martin Clausen" userId="78eace00edd4ad42" providerId="LiveId" clId="{71C9E068-6CF6-4F0A-9B23-9ADF95EBEBD2}" dt="2023-09-21T08:00:02.821" v="8" actId="20577"/>
          <ac:spMkLst>
            <pc:docMk/>
            <pc:sldMk cId="0" sldId="260"/>
            <ac:spMk id="96" creationId="{00000000-0000-0000-0000-000000000000}"/>
          </ac:spMkLst>
        </pc:spChg>
      </pc:sldChg>
      <pc:sldChg chg="del">
        <pc:chgData name="Martin Clausen" userId="78eace00edd4ad42" providerId="LiveId" clId="{71C9E068-6CF6-4F0A-9B23-9ADF95EBEBD2}" dt="2023-09-21T08:00:05.585" v="9" actId="47"/>
        <pc:sldMkLst>
          <pc:docMk/>
          <pc:sldMk cId="0" sldId="261"/>
        </pc:sldMkLst>
      </pc:sldChg>
      <pc:sldChg chg="del">
        <pc:chgData name="Martin Clausen" userId="78eace00edd4ad42" providerId="LiveId" clId="{71C9E068-6CF6-4F0A-9B23-9ADF95EBEBD2}" dt="2023-09-21T08:00:12.480" v="10" actId="47"/>
        <pc:sldMkLst>
          <pc:docMk/>
          <pc:sldMk cId="0" sldId="262"/>
        </pc:sldMkLst>
      </pc:sldChg>
      <pc:sldChg chg="del">
        <pc:chgData name="Martin Clausen" userId="78eace00edd4ad42" providerId="LiveId" clId="{71C9E068-6CF6-4F0A-9B23-9ADF95EBEBD2}" dt="2023-09-21T08:00:30.891" v="11" actId="47"/>
        <pc:sldMkLst>
          <pc:docMk/>
          <pc:sldMk cId="0" sldId="263"/>
        </pc:sldMkLst>
      </pc:sldChg>
      <pc:sldChg chg="del">
        <pc:chgData name="Martin Clausen" userId="78eace00edd4ad42" providerId="LiveId" clId="{71C9E068-6CF6-4F0A-9B23-9ADF95EBEBD2}" dt="2023-09-21T08:00:30.891" v="11" actId="47"/>
        <pc:sldMkLst>
          <pc:docMk/>
          <pc:sldMk cId="0" sldId="264"/>
        </pc:sldMkLst>
      </pc:sldChg>
      <pc:sldChg chg="del">
        <pc:chgData name="Martin Clausen" userId="78eace00edd4ad42" providerId="LiveId" clId="{71C9E068-6CF6-4F0A-9B23-9ADF95EBEBD2}" dt="2023-09-21T08:00:30.891" v="11" actId="47"/>
        <pc:sldMkLst>
          <pc:docMk/>
          <pc:sldMk cId="0" sldId="265"/>
        </pc:sldMkLst>
      </pc:sldChg>
      <pc:sldChg chg="del">
        <pc:chgData name="Martin Clausen" userId="78eace00edd4ad42" providerId="LiveId" clId="{71C9E068-6CF6-4F0A-9B23-9ADF95EBEBD2}" dt="2023-09-21T08:00:30.891" v="11" actId="47"/>
        <pc:sldMkLst>
          <pc:docMk/>
          <pc:sldMk cId="0" sldId="266"/>
        </pc:sldMkLst>
      </pc:sldChg>
      <pc:sldChg chg="del">
        <pc:chgData name="Martin Clausen" userId="78eace00edd4ad42" providerId="LiveId" clId="{71C9E068-6CF6-4F0A-9B23-9ADF95EBEBD2}" dt="2023-09-21T08:00:30.891" v="11" actId="47"/>
        <pc:sldMkLst>
          <pc:docMk/>
          <pc:sldMk cId="0" sldId="267"/>
        </pc:sldMkLst>
      </pc:sldChg>
      <pc:sldChg chg="del">
        <pc:chgData name="Martin Clausen" userId="78eace00edd4ad42" providerId="LiveId" clId="{71C9E068-6CF6-4F0A-9B23-9ADF95EBEBD2}" dt="2023-09-21T08:00:30.891" v="11" actId="47"/>
        <pc:sldMkLst>
          <pc:docMk/>
          <pc:sldMk cId="0" sldId="268"/>
        </pc:sldMkLst>
      </pc:sldChg>
      <pc:sldChg chg="del">
        <pc:chgData name="Martin Clausen" userId="78eace00edd4ad42" providerId="LiveId" clId="{71C9E068-6CF6-4F0A-9B23-9ADF95EBEBD2}" dt="2023-09-21T08:00:30.891" v="11" actId="47"/>
        <pc:sldMkLst>
          <pc:docMk/>
          <pc:sldMk cId="0" sldId="269"/>
        </pc:sldMkLst>
      </pc:sldChg>
      <pc:sldChg chg="addSp modSp mod">
        <pc:chgData name="Martin Clausen" userId="78eace00edd4ad42" providerId="LiveId" clId="{71C9E068-6CF6-4F0A-9B23-9ADF95EBEBD2}" dt="2023-09-21T08:02:27.488" v="37" actId="1076"/>
        <pc:sldMkLst>
          <pc:docMk/>
          <pc:sldMk cId="0" sldId="270"/>
        </pc:sldMkLst>
        <pc:spChg chg="mod">
          <ac:chgData name="Martin Clausen" userId="78eace00edd4ad42" providerId="LiveId" clId="{71C9E068-6CF6-4F0A-9B23-9ADF95EBEBD2}" dt="2023-09-21T08:00:49.421" v="21" actId="20577"/>
          <ac:spMkLst>
            <pc:docMk/>
            <pc:sldMk cId="0" sldId="270"/>
            <ac:spMk id="263" creationId="{00000000-0000-0000-0000-000000000000}"/>
          </ac:spMkLst>
        </pc:spChg>
        <pc:spChg chg="mod">
          <ac:chgData name="Martin Clausen" userId="78eace00edd4ad42" providerId="LiveId" clId="{71C9E068-6CF6-4F0A-9B23-9ADF95EBEBD2}" dt="2023-09-21T08:01:43.843" v="34" actId="20577"/>
          <ac:spMkLst>
            <pc:docMk/>
            <pc:sldMk cId="0" sldId="270"/>
            <ac:spMk id="264" creationId="{00000000-0000-0000-0000-000000000000}"/>
          </ac:spMkLst>
        </pc:spChg>
        <pc:picChg chg="add mod">
          <ac:chgData name="Martin Clausen" userId="78eace00edd4ad42" providerId="LiveId" clId="{71C9E068-6CF6-4F0A-9B23-9ADF95EBEBD2}" dt="2023-09-21T08:02:27.488" v="37" actId="1076"/>
          <ac:picMkLst>
            <pc:docMk/>
            <pc:sldMk cId="0" sldId="270"/>
            <ac:picMk id="3" creationId="{B5D81B4F-8A5D-5406-E95F-E8B9E6BAB6AB}"/>
          </ac:picMkLst>
        </pc:picChg>
      </pc:sldChg>
      <pc:sldChg chg="del">
        <pc:chgData name="Martin Clausen" userId="78eace00edd4ad42" providerId="LiveId" clId="{71C9E068-6CF6-4F0A-9B23-9ADF95EBEBD2}" dt="2023-09-21T08:00:32.646" v="12" actId="47"/>
        <pc:sldMkLst>
          <pc:docMk/>
          <pc:sldMk cId="3308380344" sldId="271"/>
        </pc:sldMkLst>
        <pc:spChg chg="mod">
          <ac:chgData name="Martin Clausen" userId="78eace00edd4ad42" providerId="LiveId" clId="{71C9E068-6CF6-4F0A-9B23-9ADF95EBEBD2}" dt="2023-09-21T08:02:50.263" v="53" actId="20577"/>
          <ac:spMkLst>
            <pc:docMk/>
            <pc:sldMk cId="3308380344" sldId="271"/>
            <ac:spMk id="2" creationId="{B1A23B43-279A-4EA3-B123-1E2B4B4A197E}"/>
          </ac:spMkLst>
        </pc:spChg>
        <pc:spChg chg="mod">
          <ac:chgData name="Martin Clausen" userId="78eace00edd4ad42" providerId="LiveId" clId="{71C9E068-6CF6-4F0A-9B23-9ADF95EBEBD2}" dt="2023-09-21T08:05:39.912" v="106" actId="20577"/>
          <ac:spMkLst>
            <pc:docMk/>
            <pc:sldMk cId="3308380344" sldId="271"/>
            <ac:spMk id="3" creationId="{5EFCF22D-58A2-6FE7-A18B-3C3754DEA1DD}"/>
          </ac:spMkLst>
        </pc:spChg>
        <pc:spChg chg="add del">
          <ac:chgData name="Martin Clausen" userId="78eace00edd4ad42" providerId="LiveId" clId="{71C9E068-6CF6-4F0A-9B23-9ADF95EBEBD2}" dt="2023-09-21T11:01:10.558" v="700" actId="22"/>
          <ac:spMkLst>
            <pc:docMk/>
            <pc:sldMk cId="3308380344" sldId="271"/>
            <ac:spMk id="5" creationId="{BB21FE45-A8C7-28FD-AA80-2B8EB5D0367A}"/>
          </ac:spMkLst>
        </pc:spChg>
      </pc:sldChg>
      <pc:sldChg chg="del">
        <pc:chgData name="Martin Clausen" userId="78eace00edd4ad42" providerId="LiveId" clId="{71C9E068-6CF6-4F0A-9B23-9ADF95EBEBD2}" dt="2023-09-21T08:00:34.050" v="13" actId="47"/>
        <pc:sldMkLst>
          <pc:docMk/>
          <pc:sldMk cId="3402868618" sldId="272"/>
        </pc:sldMkLst>
        <pc:spChg chg="mod">
          <ac:chgData name="Martin Clausen" userId="78eace00edd4ad42" providerId="LiveId" clId="{71C9E068-6CF6-4F0A-9B23-9ADF95EBEBD2}" dt="2023-09-21T08:06:26.699" v="118" actId="20577"/>
          <ac:spMkLst>
            <pc:docMk/>
            <pc:sldMk cId="3402868618" sldId="272"/>
            <ac:spMk id="2" creationId="{12684256-4209-6C4F-4029-0B55DEE09C28}"/>
          </ac:spMkLst>
        </pc:spChg>
        <pc:spChg chg="mod">
          <ac:chgData name="Martin Clausen" userId="78eace00edd4ad42" providerId="LiveId" clId="{71C9E068-6CF6-4F0A-9B23-9ADF95EBEBD2}" dt="2023-09-21T08:07:16.648" v="129" actId="20577"/>
          <ac:spMkLst>
            <pc:docMk/>
            <pc:sldMk cId="3402868618" sldId="272"/>
            <ac:spMk id="3" creationId="{88FE0981-95F8-4CDF-3CBB-E36B0B07D6C2}"/>
          </ac:spMkLst>
        </pc:spChg>
        <pc:picChg chg="add mod">
          <ac:chgData name="Martin Clausen" userId="78eace00edd4ad42" providerId="LiveId" clId="{71C9E068-6CF6-4F0A-9B23-9ADF95EBEBD2}" dt="2023-09-21T08:07:24.874" v="133" actId="1076"/>
          <ac:picMkLst>
            <pc:docMk/>
            <pc:sldMk cId="3402868618" sldId="272"/>
            <ac:picMk id="5" creationId="{8F8D210F-F9DB-79E4-BA51-54A44D74E471}"/>
          </ac:picMkLst>
        </pc:picChg>
      </pc:sldChg>
      <pc:sldChg chg="add del">
        <pc:chgData name="Martin Clausen" userId="78eace00edd4ad42" providerId="LiveId" clId="{71C9E068-6CF6-4F0A-9B23-9ADF95EBEBD2}" dt="2023-09-21T08:09:07.756" v="148" actId="47"/>
        <pc:sldMkLst>
          <pc:docMk/>
          <pc:sldMk cId="1099779940" sldId="273"/>
        </pc:sldMkLst>
      </pc:sldChg>
      <pc:sldChg chg="add del">
        <pc:chgData name="Martin Clausen" userId="78eace00edd4ad42" providerId="LiveId" clId="{71C9E068-6CF6-4F0A-9B23-9ADF95EBEBD2}" dt="2023-09-21T08:08:15.682" v="136" actId="47"/>
        <pc:sldMkLst>
          <pc:docMk/>
          <pc:sldMk cId="3468992638" sldId="274"/>
        </pc:sldMkLst>
      </pc:sldChg>
      <pc:sldChg chg="modSp add mod ord">
        <pc:chgData name="Martin Clausen" userId="78eace00edd4ad42" providerId="LiveId" clId="{71C9E068-6CF6-4F0A-9B23-9ADF95EBEBD2}" dt="2023-09-21T10:35:08.598" v="537" actId="20577"/>
        <pc:sldMkLst>
          <pc:docMk/>
          <pc:sldMk cId="4264735484" sldId="274"/>
        </pc:sldMkLst>
        <pc:spChg chg="mod">
          <ac:chgData name="Martin Clausen" userId="78eace00edd4ad42" providerId="LiveId" clId="{71C9E068-6CF6-4F0A-9B23-9ADF95EBEBD2}" dt="2023-09-21T10:35:08.598" v="537" actId="20577"/>
          <ac:spMkLst>
            <pc:docMk/>
            <pc:sldMk cId="4264735484" sldId="274"/>
            <ac:spMk id="96" creationId="{00000000-0000-0000-0000-000000000000}"/>
          </ac:spMkLst>
        </pc:spChg>
      </pc:sldChg>
      <pc:sldChg chg="new del">
        <pc:chgData name="Martin Clausen" userId="78eace00edd4ad42" providerId="LiveId" clId="{71C9E068-6CF6-4F0A-9B23-9ADF95EBEBD2}" dt="2023-09-21T08:09:14.209" v="150" actId="47"/>
        <pc:sldMkLst>
          <pc:docMk/>
          <pc:sldMk cId="2506435016" sldId="275"/>
        </pc:sldMkLst>
      </pc:sldChg>
      <pc:sldChg chg="addSp delSp modSp add mod ord">
        <pc:chgData name="Martin Clausen" userId="78eace00edd4ad42" providerId="LiveId" clId="{71C9E068-6CF6-4F0A-9B23-9ADF95EBEBD2}" dt="2023-09-21T10:44:30.353" v="678" actId="1076"/>
        <pc:sldMkLst>
          <pc:docMk/>
          <pc:sldMk cId="3733679296" sldId="275"/>
        </pc:sldMkLst>
        <pc:spChg chg="mod">
          <ac:chgData name="Martin Clausen" userId="78eace00edd4ad42" providerId="LiveId" clId="{71C9E068-6CF6-4F0A-9B23-9ADF95EBEBD2}" dt="2023-09-21T08:09:30.297" v="170" actId="20577"/>
          <ac:spMkLst>
            <pc:docMk/>
            <pc:sldMk cId="3733679296" sldId="275"/>
            <ac:spMk id="2" creationId="{12684256-4209-6C4F-4029-0B55DEE09C28}"/>
          </ac:spMkLst>
        </pc:spChg>
        <pc:spChg chg="mod">
          <ac:chgData name="Martin Clausen" userId="78eace00edd4ad42" providerId="LiveId" clId="{71C9E068-6CF6-4F0A-9B23-9ADF95EBEBD2}" dt="2023-09-21T08:11:43.327" v="200" actId="14100"/>
          <ac:spMkLst>
            <pc:docMk/>
            <pc:sldMk cId="3733679296" sldId="275"/>
            <ac:spMk id="3" creationId="{88FE0981-95F8-4CDF-3CBB-E36B0B07D6C2}"/>
          </ac:spMkLst>
        </pc:spChg>
        <pc:picChg chg="del">
          <ac:chgData name="Martin Clausen" userId="78eace00edd4ad42" providerId="LiveId" clId="{71C9E068-6CF6-4F0A-9B23-9ADF95EBEBD2}" dt="2023-09-21T08:09:51.595" v="175" actId="478"/>
          <ac:picMkLst>
            <pc:docMk/>
            <pc:sldMk cId="3733679296" sldId="275"/>
            <ac:picMk id="5" creationId="{8F8D210F-F9DB-79E4-BA51-54A44D74E471}"/>
          </ac:picMkLst>
        </pc:picChg>
        <pc:picChg chg="add del mod">
          <ac:chgData name="Martin Clausen" userId="78eace00edd4ad42" providerId="LiveId" clId="{71C9E068-6CF6-4F0A-9B23-9ADF95EBEBD2}" dt="2023-09-21T10:44:22.910" v="674" actId="478"/>
          <ac:picMkLst>
            <pc:docMk/>
            <pc:sldMk cId="3733679296" sldId="275"/>
            <ac:picMk id="6" creationId="{E14B14C3-41D6-2817-BAC9-990B3108CAA1}"/>
          </ac:picMkLst>
        </pc:picChg>
        <pc:picChg chg="add mod">
          <ac:chgData name="Martin Clausen" userId="78eace00edd4ad42" providerId="LiveId" clId="{71C9E068-6CF6-4F0A-9B23-9ADF95EBEBD2}" dt="2023-09-21T10:44:30.353" v="678" actId="1076"/>
          <ac:picMkLst>
            <pc:docMk/>
            <pc:sldMk cId="3733679296" sldId="275"/>
            <ac:picMk id="8" creationId="{6CD3CAB2-2CF5-1DD1-B3A3-5F396741B64B}"/>
          </ac:picMkLst>
        </pc:picChg>
      </pc:sldChg>
      <pc:sldChg chg="addSp delSp modSp add mod">
        <pc:chgData name="Martin Clausen" userId="78eace00edd4ad42" providerId="LiveId" clId="{71C9E068-6CF6-4F0A-9B23-9ADF95EBEBD2}" dt="2023-09-21T08:18:40.188" v="258" actId="113"/>
        <pc:sldMkLst>
          <pc:docMk/>
          <pc:sldMk cId="4001460668" sldId="276"/>
        </pc:sldMkLst>
        <pc:spChg chg="mod">
          <ac:chgData name="Martin Clausen" userId="78eace00edd4ad42" providerId="LiveId" clId="{71C9E068-6CF6-4F0A-9B23-9ADF95EBEBD2}" dt="2023-09-21T08:13:37.757" v="219" actId="20577"/>
          <ac:spMkLst>
            <pc:docMk/>
            <pc:sldMk cId="4001460668" sldId="276"/>
            <ac:spMk id="2" creationId="{12684256-4209-6C4F-4029-0B55DEE09C28}"/>
          </ac:spMkLst>
        </pc:spChg>
        <pc:spChg chg="mod">
          <ac:chgData name="Martin Clausen" userId="78eace00edd4ad42" providerId="LiveId" clId="{71C9E068-6CF6-4F0A-9B23-9ADF95EBEBD2}" dt="2023-09-21T08:18:40.188" v="258" actId="113"/>
          <ac:spMkLst>
            <pc:docMk/>
            <pc:sldMk cId="4001460668" sldId="276"/>
            <ac:spMk id="3" creationId="{88FE0981-95F8-4CDF-3CBB-E36B0B07D6C2}"/>
          </ac:spMkLst>
        </pc:spChg>
        <pc:picChg chg="add mod">
          <ac:chgData name="Martin Clausen" userId="78eace00edd4ad42" providerId="LiveId" clId="{71C9E068-6CF6-4F0A-9B23-9ADF95EBEBD2}" dt="2023-09-21T08:18:30.565" v="256" actId="1076"/>
          <ac:picMkLst>
            <pc:docMk/>
            <pc:sldMk cId="4001460668" sldId="276"/>
            <ac:picMk id="5" creationId="{9F099033-0058-EFBD-6E93-AD71050C45E1}"/>
          </ac:picMkLst>
        </pc:picChg>
        <pc:picChg chg="del">
          <ac:chgData name="Martin Clausen" userId="78eace00edd4ad42" providerId="LiveId" clId="{71C9E068-6CF6-4F0A-9B23-9ADF95EBEBD2}" dt="2023-09-21T08:16:22.206" v="221" actId="478"/>
          <ac:picMkLst>
            <pc:docMk/>
            <pc:sldMk cId="4001460668" sldId="276"/>
            <ac:picMk id="6" creationId="{E14B14C3-41D6-2817-BAC9-990B3108CAA1}"/>
          </ac:picMkLst>
        </pc:picChg>
      </pc:sldChg>
      <pc:sldChg chg="modSp new mod">
        <pc:chgData name="Martin Clausen" userId="78eace00edd4ad42" providerId="LiveId" clId="{71C9E068-6CF6-4F0A-9B23-9ADF95EBEBD2}" dt="2023-09-21T08:22:53.684" v="307" actId="20577"/>
        <pc:sldMkLst>
          <pc:docMk/>
          <pc:sldMk cId="1834785305" sldId="277"/>
        </pc:sldMkLst>
        <pc:spChg chg="mod">
          <ac:chgData name="Martin Clausen" userId="78eace00edd4ad42" providerId="LiveId" clId="{71C9E068-6CF6-4F0A-9B23-9ADF95EBEBD2}" dt="2023-09-21T08:19:39.641" v="273" actId="20577"/>
          <ac:spMkLst>
            <pc:docMk/>
            <pc:sldMk cId="1834785305" sldId="277"/>
            <ac:spMk id="2" creationId="{7BA45CFC-41CA-60B7-9952-7964402037A4}"/>
          </ac:spMkLst>
        </pc:spChg>
        <pc:spChg chg="mod">
          <ac:chgData name="Martin Clausen" userId="78eace00edd4ad42" providerId="LiveId" clId="{71C9E068-6CF6-4F0A-9B23-9ADF95EBEBD2}" dt="2023-09-21T08:22:53.684" v="307" actId="20577"/>
          <ac:spMkLst>
            <pc:docMk/>
            <pc:sldMk cId="1834785305" sldId="277"/>
            <ac:spMk id="3" creationId="{CE1522E8-93E6-5081-1D7D-BD74479A8F61}"/>
          </ac:spMkLst>
        </pc:spChg>
      </pc:sldChg>
      <pc:sldChg chg="addSp delSp modSp new mod">
        <pc:chgData name="Martin Clausen" userId="78eace00edd4ad42" providerId="LiveId" clId="{71C9E068-6CF6-4F0A-9B23-9ADF95EBEBD2}" dt="2023-09-21T08:24:39.269" v="329" actId="20577"/>
        <pc:sldMkLst>
          <pc:docMk/>
          <pc:sldMk cId="2647816530" sldId="278"/>
        </pc:sldMkLst>
        <pc:spChg chg="mod">
          <ac:chgData name="Martin Clausen" userId="78eace00edd4ad42" providerId="LiveId" clId="{71C9E068-6CF6-4F0A-9B23-9ADF95EBEBD2}" dt="2023-09-21T08:24:39.269" v="329" actId="20577"/>
          <ac:spMkLst>
            <pc:docMk/>
            <pc:sldMk cId="2647816530" sldId="278"/>
            <ac:spMk id="2" creationId="{250D939A-34CE-20DE-DEE8-437D772BD751}"/>
          </ac:spMkLst>
        </pc:spChg>
        <pc:spChg chg="del">
          <ac:chgData name="Martin Clausen" userId="78eace00edd4ad42" providerId="LiveId" clId="{71C9E068-6CF6-4F0A-9B23-9ADF95EBEBD2}" dt="2023-09-21T08:23:41.957" v="310" actId="478"/>
          <ac:spMkLst>
            <pc:docMk/>
            <pc:sldMk cId="2647816530" sldId="278"/>
            <ac:spMk id="3" creationId="{70C94A98-B2E0-367B-AC73-5BC86C99EC10}"/>
          </ac:spMkLst>
        </pc:spChg>
        <pc:picChg chg="add mod">
          <ac:chgData name="Martin Clausen" userId="78eace00edd4ad42" providerId="LiveId" clId="{71C9E068-6CF6-4F0A-9B23-9ADF95EBEBD2}" dt="2023-09-21T08:23:47.140" v="312" actId="1076"/>
          <ac:picMkLst>
            <pc:docMk/>
            <pc:sldMk cId="2647816530" sldId="278"/>
            <ac:picMk id="5" creationId="{D8FF89D4-9CF6-4419-6937-351F872A9C81}"/>
          </ac:picMkLst>
        </pc:picChg>
      </pc:sldChg>
      <pc:sldChg chg="addSp delSp modSp add mod">
        <pc:chgData name="Martin Clausen" userId="78eace00edd4ad42" providerId="LiveId" clId="{71C9E068-6CF6-4F0A-9B23-9ADF95EBEBD2}" dt="2023-09-21T08:24:45.779" v="343" actId="20577"/>
        <pc:sldMkLst>
          <pc:docMk/>
          <pc:sldMk cId="2236519922" sldId="279"/>
        </pc:sldMkLst>
        <pc:spChg chg="mod">
          <ac:chgData name="Martin Clausen" userId="78eace00edd4ad42" providerId="LiveId" clId="{71C9E068-6CF6-4F0A-9B23-9ADF95EBEBD2}" dt="2023-09-21T08:24:45.779" v="343" actId="20577"/>
          <ac:spMkLst>
            <pc:docMk/>
            <pc:sldMk cId="2236519922" sldId="279"/>
            <ac:spMk id="2" creationId="{250D939A-34CE-20DE-DEE8-437D772BD751}"/>
          </ac:spMkLst>
        </pc:spChg>
        <pc:picChg chg="add">
          <ac:chgData name="Martin Clausen" userId="78eace00edd4ad42" providerId="LiveId" clId="{71C9E068-6CF6-4F0A-9B23-9ADF95EBEBD2}" dt="2023-09-21T08:24:31.605" v="315" actId="22"/>
          <ac:picMkLst>
            <pc:docMk/>
            <pc:sldMk cId="2236519922" sldId="279"/>
            <ac:picMk id="4" creationId="{C3638FF8-2F47-3260-24F1-D9A75875BA59}"/>
          </ac:picMkLst>
        </pc:picChg>
        <pc:picChg chg="del">
          <ac:chgData name="Martin Clausen" userId="78eace00edd4ad42" providerId="LiveId" clId="{71C9E068-6CF6-4F0A-9B23-9ADF95EBEBD2}" dt="2023-09-21T08:24:30.135" v="314" actId="478"/>
          <ac:picMkLst>
            <pc:docMk/>
            <pc:sldMk cId="2236519922" sldId="279"/>
            <ac:picMk id="5" creationId="{D8FF89D4-9CF6-4419-6937-351F872A9C81}"/>
          </ac:picMkLst>
        </pc:picChg>
      </pc:sldChg>
      <pc:sldChg chg="addSp delSp add mod">
        <pc:chgData name="Martin Clausen" userId="78eace00edd4ad42" providerId="LiveId" clId="{71C9E068-6CF6-4F0A-9B23-9ADF95EBEBD2}" dt="2023-09-21T08:25:37.946" v="346" actId="22"/>
        <pc:sldMkLst>
          <pc:docMk/>
          <pc:sldMk cId="3371989361" sldId="280"/>
        </pc:sldMkLst>
        <pc:picChg chg="del">
          <ac:chgData name="Martin Clausen" userId="78eace00edd4ad42" providerId="LiveId" clId="{71C9E068-6CF6-4F0A-9B23-9ADF95EBEBD2}" dt="2023-09-21T08:25:37.123" v="345" actId="478"/>
          <ac:picMkLst>
            <pc:docMk/>
            <pc:sldMk cId="3371989361" sldId="280"/>
            <ac:picMk id="4" creationId="{C3638FF8-2F47-3260-24F1-D9A75875BA59}"/>
          </ac:picMkLst>
        </pc:picChg>
        <pc:picChg chg="add">
          <ac:chgData name="Martin Clausen" userId="78eace00edd4ad42" providerId="LiveId" clId="{71C9E068-6CF6-4F0A-9B23-9ADF95EBEBD2}" dt="2023-09-21T08:25:37.946" v="346" actId="22"/>
          <ac:picMkLst>
            <pc:docMk/>
            <pc:sldMk cId="3371989361" sldId="280"/>
            <ac:picMk id="5" creationId="{BC70563B-3DEB-5BCF-7989-420B9C8022B9}"/>
          </ac:picMkLst>
        </pc:picChg>
      </pc:sldChg>
      <pc:sldChg chg="add del">
        <pc:chgData name="Martin Clausen" userId="78eace00edd4ad42" providerId="LiveId" clId="{71C9E068-6CF6-4F0A-9B23-9ADF95EBEBD2}" dt="2023-09-21T08:25:56.793" v="348" actId="47"/>
        <pc:sldMkLst>
          <pc:docMk/>
          <pc:sldMk cId="630237956" sldId="281"/>
        </pc:sldMkLst>
      </pc:sldChg>
      <pc:sldChg chg="modSp new mod">
        <pc:chgData name="Martin Clausen" userId="78eace00edd4ad42" providerId="LiveId" clId="{71C9E068-6CF6-4F0A-9B23-9ADF95EBEBD2}" dt="2023-09-21T08:27:02.415" v="380" actId="20577"/>
        <pc:sldMkLst>
          <pc:docMk/>
          <pc:sldMk cId="1719610158" sldId="281"/>
        </pc:sldMkLst>
        <pc:spChg chg="mod">
          <ac:chgData name="Martin Clausen" userId="78eace00edd4ad42" providerId="LiveId" clId="{71C9E068-6CF6-4F0A-9B23-9ADF95EBEBD2}" dt="2023-09-21T08:26:11.887" v="364" actId="20577"/>
          <ac:spMkLst>
            <pc:docMk/>
            <pc:sldMk cId="1719610158" sldId="281"/>
            <ac:spMk id="2" creationId="{81A5C120-26BB-8998-D3BE-101F714A53A2}"/>
          </ac:spMkLst>
        </pc:spChg>
        <pc:spChg chg="mod">
          <ac:chgData name="Martin Clausen" userId="78eace00edd4ad42" providerId="LiveId" clId="{71C9E068-6CF6-4F0A-9B23-9ADF95EBEBD2}" dt="2023-09-21T08:27:02.415" v="380" actId="20577"/>
          <ac:spMkLst>
            <pc:docMk/>
            <pc:sldMk cId="1719610158" sldId="281"/>
            <ac:spMk id="3" creationId="{8BF53D0F-AD82-A15B-A461-87E2C15D3D92}"/>
          </ac:spMkLst>
        </pc:spChg>
      </pc:sldChg>
      <pc:sldChg chg="addSp modSp add mod">
        <pc:chgData name="Martin Clausen" userId="78eace00edd4ad42" providerId="LiveId" clId="{71C9E068-6CF6-4F0A-9B23-9ADF95EBEBD2}" dt="2023-09-21T08:29:01.911" v="406" actId="14100"/>
        <pc:sldMkLst>
          <pc:docMk/>
          <pc:sldMk cId="2391911618" sldId="282"/>
        </pc:sldMkLst>
        <pc:spChg chg="mod">
          <ac:chgData name="Martin Clausen" userId="78eace00edd4ad42" providerId="LiveId" clId="{71C9E068-6CF6-4F0A-9B23-9ADF95EBEBD2}" dt="2023-09-21T08:27:52.950" v="398" actId="20577"/>
          <ac:spMkLst>
            <pc:docMk/>
            <pc:sldMk cId="2391911618" sldId="282"/>
            <ac:spMk id="2" creationId="{81A5C120-26BB-8998-D3BE-101F714A53A2}"/>
          </ac:spMkLst>
        </pc:spChg>
        <pc:spChg chg="mod">
          <ac:chgData name="Martin Clausen" userId="78eace00edd4ad42" providerId="LiveId" clId="{71C9E068-6CF6-4F0A-9B23-9ADF95EBEBD2}" dt="2023-09-21T08:28:27.432" v="402" actId="20577"/>
          <ac:spMkLst>
            <pc:docMk/>
            <pc:sldMk cId="2391911618" sldId="282"/>
            <ac:spMk id="3" creationId="{8BF53D0F-AD82-A15B-A461-87E2C15D3D92}"/>
          </ac:spMkLst>
        </pc:spChg>
        <pc:picChg chg="add mod">
          <ac:chgData name="Martin Clausen" userId="78eace00edd4ad42" providerId="LiveId" clId="{71C9E068-6CF6-4F0A-9B23-9ADF95EBEBD2}" dt="2023-09-21T08:29:01.911" v="406" actId="14100"/>
          <ac:picMkLst>
            <pc:docMk/>
            <pc:sldMk cId="2391911618" sldId="282"/>
            <ac:picMk id="5" creationId="{7BFE0077-6D77-0C78-20AC-1EDF84DBBC3C}"/>
          </ac:picMkLst>
        </pc:picChg>
      </pc:sldChg>
      <pc:sldChg chg="modSp new mod">
        <pc:chgData name="Martin Clausen" userId="78eace00edd4ad42" providerId="LiveId" clId="{71C9E068-6CF6-4F0A-9B23-9ADF95EBEBD2}" dt="2023-09-21T08:31:23.640" v="449" actId="20577"/>
        <pc:sldMkLst>
          <pc:docMk/>
          <pc:sldMk cId="163746743" sldId="283"/>
        </pc:sldMkLst>
        <pc:spChg chg="mod">
          <ac:chgData name="Martin Clausen" userId="78eace00edd4ad42" providerId="LiveId" clId="{71C9E068-6CF6-4F0A-9B23-9ADF95EBEBD2}" dt="2023-09-21T08:30:40.887" v="428" actId="20577"/>
          <ac:spMkLst>
            <pc:docMk/>
            <pc:sldMk cId="163746743" sldId="283"/>
            <ac:spMk id="2" creationId="{1A3BB865-3E30-7067-BB1B-10029A072718}"/>
          </ac:spMkLst>
        </pc:spChg>
        <pc:spChg chg="mod">
          <ac:chgData name="Martin Clausen" userId="78eace00edd4ad42" providerId="LiveId" clId="{71C9E068-6CF6-4F0A-9B23-9ADF95EBEBD2}" dt="2023-09-21T08:31:23.640" v="449" actId="20577"/>
          <ac:spMkLst>
            <pc:docMk/>
            <pc:sldMk cId="163746743" sldId="283"/>
            <ac:spMk id="3" creationId="{6B59F653-9D67-8B41-2687-479ED1701C8F}"/>
          </ac:spMkLst>
        </pc:spChg>
      </pc:sldChg>
      <pc:sldChg chg="modSp add mod">
        <pc:chgData name="Martin Clausen" userId="78eace00edd4ad42" providerId="LiveId" clId="{71C9E068-6CF6-4F0A-9B23-9ADF95EBEBD2}" dt="2023-09-21T08:33:11.319" v="482" actId="20577"/>
        <pc:sldMkLst>
          <pc:docMk/>
          <pc:sldMk cId="366622312" sldId="284"/>
        </pc:sldMkLst>
        <pc:spChg chg="mod">
          <ac:chgData name="Martin Clausen" userId="78eace00edd4ad42" providerId="LiveId" clId="{71C9E068-6CF6-4F0A-9B23-9ADF95EBEBD2}" dt="2023-09-21T08:32:08.140" v="461" actId="20577"/>
          <ac:spMkLst>
            <pc:docMk/>
            <pc:sldMk cId="366622312" sldId="284"/>
            <ac:spMk id="2" creationId="{1A3BB865-3E30-7067-BB1B-10029A072718}"/>
          </ac:spMkLst>
        </pc:spChg>
        <pc:spChg chg="mod">
          <ac:chgData name="Martin Clausen" userId="78eace00edd4ad42" providerId="LiveId" clId="{71C9E068-6CF6-4F0A-9B23-9ADF95EBEBD2}" dt="2023-09-21T08:33:11.319" v="482" actId="20577"/>
          <ac:spMkLst>
            <pc:docMk/>
            <pc:sldMk cId="366622312" sldId="284"/>
            <ac:spMk id="3" creationId="{6B59F653-9D67-8B41-2687-479ED1701C8F}"/>
          </ac:spMkLst>
        </pc:spChg>
      </pc:sldChg>
      <pc:sldChg chg="modSp add mod">
        <pc:chgData name="Martin Clausen" userId="78eace00edd4ad42" providerId="LiveId" clId="{71C9E068-6CF6-4F0A-9B23-9ADF95EBEBD2}" dt="2023-09-21T08:34:57.263" v="507" actId="20577"/>
        <pc:sldMkLst>
          <pc:docMk/>
          <pc:sldMk cId="1888159014" sldId="285"/>
        </pc:sldMkLst>
        <pc:spChg chg="mod">
          <ac:chgData name="Martin Clausen" userId="78eace00edd4ad42" providerId="LiveId" clId="{71C9E068-6CF6-4F0A-9B23-9ADF95EBEBD2}" dt="2023-09-21T08:34:57.263" v="507" actId="20577"/>
          <ac:spMkLst>
            <pc:docMk/>
            <pc:sldMk cId="1888159014" sldId="285"/>
            <ac:spMk id="3" creationId="{6B59F653-9D67-8B41-2687-479ED1701C8F}"/>
          </ac:spMkLst>
        </pc:spChg>
      </pc:sldChg>
      <pc:sldChg chg="addSp delSp modSp new del mod">
        <pc:chgData name="Martin Clausen" userId="78eace00edd4ad42" providerId="LiveId" clId="{71C9E068-6CF6-4F0A-9B23-9ADF95EBEBD2}" dt="2023-09-22T12:53:38.228" v="730" actId="47"/>
        <pc:sldMkLst>
          <pc:docMk/>
          <pc:sldMk cId="3605028669" sldId="286"/>
        </pc:sldMkLst>
        <pc:spChg chg="mod">
          <ac:chgData name="Martin Clausen" userId="78eace00edd4ad42" providerId="LiveId" clId="{71C9E068-6CF6-4F0A-9B23-9ADF95EBEBD2}" dt="2023-09-21T08:37:23.007" v="521" actId="20577"/>
          <ac:spMkLst>
            <pc:docMk/>
            <pc:sldMk cId="3605028669" sldId="286"/>
            <ac:spMk id="2" creationId="{CC19A4CD-A658-61D0-3032-EE43EFD9DA67}"/>
          </ac:spMkLst>
        </pc:spChg>
        <pc:spChg chg="del">
          <ac:chgData name="Martin Clausen" userId="78eace00edd4ad42" providerId="LiveId" clId="{71C9E068-6CF6-4F0A-9B23-9ADF95EBEBD2}" dt="2023-09-21T08:37:29.985" v="522" actId="478"/>
          <ac:spMkLst>
            <pc:docMk/>
            <pc:sldMk cId="3605028669" sldId="286"/>
            <ac:spMk id="3" creationId="{E1E0E6B0-8CEE-9703-210F-AADDC6C60DF7}"/>
          </ac:spMkLst>
        </pc:spChg>
        <pc:picChg chg="add">
          <ac:chgData name="Martin Clausen" userId="78eace00edd4ad42" providerId="LiveId" clId="{71C9E068-6CF6-4F0A-9B23-9ADF95EBEBD2}" dt="2023-09-21T08:37:31.547" v="523" actId="22"/>
          <ac:picMkLst>
            <pc:docMk/>
            <pc:sldMk cId="3605028669" sldId="286"/>
            <ac:picMk id="5" creationId="{9790DA7C-44E9-8C97-BB47-4E768115BE1E}"/>
          </ac:picMkLst>
        </pc:picChg>
      </pc:sldChg>
      <pc:sldChg chg="modSp new mod">
        <pc:chgData name="Martin Clausen" userId="78eace00edd4ad42" providerId="LiveId" clId="{71C9E068-6CF6-4F0A-9B23-9ADF95EBEBD2}" dt="2023-09-21T10:38:33.608" v="608" actId="20577"/>
        <pc:sldMkLst>
          <pc:docMk/>
          <pc:sldMk cId="3608496760" sldId="287"/>
        </pc:sldMkLst>
        <pc:spChg chg="mod">
          <ac:chgData name="Martin Clausen" userId="78eace00edd4ad42" providerId="LiveId" clId="{71C9E068-6CF6-4F0A-9B23-9ADF95EBEBD2}" dt="2023-09-21T10:38:33.608" v="608" actId="20577"/>
          <ac:spMkLst>
            <pc:docMk/>
            <pc:sldMk cId="3608496760" sldId="287"/>
            <ac:spMk id="2" creationId="{E87CA92B-867E-5F56-018A-718096996082}"/>
          </ac:spMkLst>
        </pc:spChg>
        <pc:spChg chg="mod">
          <ac:chgData name="Martin Clausen" userId="78eace00edd4ad42" providerId="LiveId" clId="{71C9E068-6CF6-4F0A-9B23-9ADF95EBEBD2}" dt="2023-09-21T10:38:10.394" v="594" actId="255"/>
          <ac:spMkLst>
            <pc:docMk/>
            <pc:sldMk cId="3608496760" sldId="287"/>
            <ac:spMk id="3" creationId="{CF3BFA1E-16A8-A664-3B4A-9939202217AD}"/>
          </ac:spMkLst>
        </pc:spChg>
      </pc:sldChg>
      <pc:sldChg chg="modSp new mod ord">
        <pc:chgData name="Martin Clausen" userId="78eace00edd4ad42" providerId="LiveId" clId="{71C9E068-6CF6-4F0A-9B23-9ADF95EBEBD2}" dt="2023-09-21T10:42:50.095" v="673" actId="20577"/>
        <pc:sldMkLst>
          <pc:docMk/>
          <pc:sldMk cId="412069840" sldId="288"/>
        </pc:sldMkLst>
        <pc:spChg chg="mod">
          <ac:chgData name="Martin Clausen" userId="78eace00edd4ad42" providerId="LiveId" clId="{71C9E068-6CF6-4F0A-9B23-9ADF95EBEBD2}" dt="2023-09-21T10:41:05.009" v="621" actId="20577"/>
          <ac:spMkLst>
            <pc:docMk/>
            <pc:sldMk cId="412069840" sldId="288"/>
            <ac:spMk id="2" creationId="{34F454D1-1646-2950-A9D5-76AD763BEA90}"/>
          </ac:spMkLst>
        </pc:spChg>
        <pc:spChg chg="mod">
          <ac:chgData name="Martin Clausen" userId="78eace00edd4ad42" providerId="LiveId" clId="{71C9E068-6CF6-4F0A-9B23-9ADF95EBEBD2}" dt="2023-09-21T10:42:50.095" v="673" actId="20577"/>
          <ac:spMkLst>
            <pc:docMk/>
            <pc:sldMk cId="412069840" sldId="288"/>
            <ac:spMk id="3" creationId="{541C390E-291D-5D8E-5FF3-2F742258B8BF}"/>
          </ac:spMkLst>
        </pc:spChg>
      </pc:sldChg>
      <pc:sldChg chg="addSp delSp modSp new mod ord">
        <pc:chgData name="Martin Clausen" userId="78eace00edd4ad42" providerId="LiveId" clId="{71C9E068-6CF6-4F0A-9B23-9ADF95EBEBD2}" dt="2023-09-21T10:50:43.736" v="698" actId="20577"/>
        <pc:sldMkLst>
          <pc:docMk/>
          <pc:sldMk cId="2955856230" sldId="289"/>
        </pc:sldMkLst>
        <pc:spChg chg="mod">
          <ac:chgData name="Martin Clausen" userId="78eace00edd4ad42" providerId="LiveId" clId="{71C9E068-6CF6-4F0A-9B23-9ADF95EBEBD2}" dt="2023-09-21T10:50:43.736" v="698" actId="20577"/>
          <ac:spMkLst>
            <pc:docMk/>
            <pc:sldMk cId="2955856230" sldId="289"/>
            <ac:spMk id="2" creationId="{92EA6C29-1D23-BDBE-2254-BCCE921CBCF8}"/>
          </ac:spMkLst>
        </pc:spChg>
        <pc:spChg chg="del">
          <ac:chgData name="Martin Clausen" userId="78eace00edd4ad42" providerId="LiveId" clId="{71C9E068-6CF6-4F0A-9B23-9ADF95EBEBD2}" dt="2023-09-21T10:50:33.557" v="682" actId="478"/>
          <ac:spMkLst>
            <pc:docMk/>
            <pc:sldMk cId="2955856230" sldId="289"/>
            <ac:spMk id="3" creationId="{656D1378-61B0-6A88-7895-191600C0DF10}"/>
          </ac:spMkLst>
        </pc:spChg>
        <pc:picChg chg="add">
          <ac:chgData name="Martin Clausen" userId="78eace00edd4ad42" providerId="LiveId" clId="{71C9E068-6CF6-4F0A-9B23-9ADF95EBEBD2}" dt="2023-09-21T10:50:35.111" v="683" actId="22"/>
          <ac:picMkLst>
            <pc:docMk/>
            <pc:sldMk cId="2955856230" sldId="289"/>
            <ac:picMk id="5" creationId="{92BEE527-32C5-4D13-2DC1-AC2F8DDBF1DE}"/>
          </ac:picMkLst>
        </pc:picChg>
      </pc:sldChg>
      <pc:sldChg chg="addSp delSp modSp add mod ord">
        <pc:chgData name="Martin Clausen" userId="78eace00edd4ad42" providerId="LiveId" clId="{71C9E068-6CF6-4F0A-9B23-9ADF95EBEBD2}" dt="2023-09-22T13:05:47.062" v="785" actId="1076"/>
        <pc:sldMkLst>
          <pc:docMk/>
          <pc:sldMk cId="1776718959" sldId="290"/>
        </pc:sldMkLst>
        <pc:spChg chg="del mod">
          <ac:chgData name="Martin Clausen" userId="78eace00edd4ad42" providerId="LiveId" clId="{71C9E068-6CF6-4F0A-9B23-9ADF95EBEBD2}" dt="2023-09-22T13:05:35.174" v="782" actId="478"/>
          <ac:spMkLst>
            <pc:docMk/>
            <pc:sldMk cId="1776718959" sldId="290"/>
            <ac:spMk id="3" creationId="{5EFCF22D-58A2-6FE7-A18B-3C3754DEA1DD}"/>
          </ac:spMkLst>
        </pc:spChg>
        <pc:spChg chg="add del mod">
          <ac:chgData name="Martin Clausen" userId="78eace00edd4ad42" providerId="LiveId" clId="{71C9E068-6CF6-4F0A-9B23-9ADF95EBEBD2}" dt="2023-09-22T13:05:43.773" v="783" actId="478"/>
          <ac:spMkLst>
            <pc:docMk/>
            <pc:sldMk cId="1776718959" sldId="290"/>
            <ac:spMk id="5" creationId="{762EB1BE-B2FE-8147-B0F5-F2C4D35F4950}"/>
          </ac:spMkLst>
        </pc:spChg>
        <pc:picChg chg="add mod">
          <ac:chgData name="Martin Clausen" userId="78eace00edd4ad42" providerId="LiveId" clId="{71C9E068-6CF6-4F0A-9B23-9ADF95EBEBD2}" dt="2023-09-22T13:05:47.062" v="785" actId="1076"/>
          <ac:picMkLst>
            <pc:docMk/>
            <pc:sldMk cId="1776718959" sldId="290"/>
            <ac:picMk id="7" creationId="{CCD471BB-7AB7-341B-4398-6C60F4CE22F9}"/>
          </ac:picMkLst>
        </pc:picChg>
      </pc:sldChg>
      <pc:sldChg chg="addSp delSp modSp new mod">
        <pc:chgData name="Martin Clausen" userId="78eace00edd4ad42" providerId="LiveId" clId="{71C9E068-6CF6-4F0A-9B23-9ADF95EBEBD2}" dt="2023-09-21T11:15:20.794" v="729" actId="1076"/>
        <pc:sldMkLst>
          <pc:docMk/>
          <pc:sldMk cId="757335931" sldId="291"/>
        </pc:sldMkLst>
        <pc:spChg chg="mod">
          <ac:chgData name="Martin Clausen" userId="78eace00edd4ad42" providerId="LiveId" clId="{71C9E068-6CF6-4F0A-9B23-9ADF95EBEBD2}" dt="2023-09-21T11:14:04.907" v="718" actId="20577"/>
          <ac:spMkLst>
            <pc:docMk/>
            <pc:sldMk cId="757335931" sldId="291"/>
            <ac:spMk id="2" creationId="{6C76A4D8-6152-93F8-972E-0D3FF6A9BABF}"/>
          </ac:spMkLst>
        </pc:spChg>
        <pc:spChg chg="del">
          <ac:chgData name="Martin Clausen" userId="78eace00edd4ad42" providerId="LiveId" clId="{71C9E068-6CF6-4F0A-9B23-9ADF95EBEBD2}" dt="2023-09-21T11:13:53.319" v="705" actId="478"/>
          <ac:spMkLst>
            <pc:docMk/>
            <pc:sldMk cId="757335931" sldId="291"/>
            <ac:spMk id="3" creationId="{851DD8DF-D0D5-297E-E80E-A9128CCBF544}"/>
          </ac:spMkLst>
        </pc:spChg>
        <pc:picChg chg="add mod">
          <ac:chgData name="Martin Clausen" userId="78eace00edd4ad42" providerId="LiveId" clId="{71C9E068-6CF6-4F0A-9B23-9ADF95EBEBD2}" dt="2023-09-21T11:15:02.051" v="726" actId="14100"/>
          <ac:picMkLst>
            <pc:docMk/>
            <pc:sldMk cId="757335931" sldId="291"/>
            <ac:picMk id="1026" creationId="{5C4E824C-F237-2904-93EC-E8A9E27E51B3}"/>
          </ac:picMkLst>
        </pc:picChg>
        <pc:picChg chg="add mod">
          <ac:chgData name="Martin Clausen" userId="78eace00edd4ad42" providerId="LiveId" clId="{71C9E068-6CF6-4F0A-9B23-9ADF95EBEBD2}" dt="2023-09-21T11:15:20.794" v="729" actId="1076"/>
          <ac:picMkLst>
            <pc:docMk/>
            <pc:sldMk cId="757335931" sldId="291"/>
            <ac:picMk id="1028" creationId="{B3670406-4CA7-4494-FAEE-F23E4B966437}"/>
          </ac:picMkLst>
        </pc:picChg>
      </pc:sldChg>
      <pc:sldChg chg="addSp delSp modSp new mod">
        <pc:chgData name="Martin Clausen" userId="78eace00edd4ad42" providerId="LiveId" clId="{71C9E068-6CF6-4F0A-9B23-9ADF95EBEBD2}" dt="2023-09-22T13:00:51.639" v="751" actId="20577"/>
        <pc:sldMkLst>
          <pc:docMk/>
          <pc:sldMk cId="392307770" sldId="292"/>
        </pc:sldMkLst>
        <pc:spChg chg="mod">
          <ac:chgData name="Martin Clausen" userId="78eace00edd4ad42" providerId="LiveId" clId="{71C9E068-6CF6-4F0A-9B23-9ADF95EBEBD2}" dt="2023-09-22T13:00:51.639" v="751" actId="20577"/>
          <ac:spMkLst>
            <pc:docMk/>
            <pc:sldMk cId="392307770" sldId="292"/>
            <ac:spMk id="2" creationId="{EEA650A3-F2D0-9AA5-C929-C971464CFFC0}"/>
          </ac:spMkLst>
        </pc:spChg>
        <pc:spChg chg="del">
          <ac:chgData name="Martin Clausen" userId="78eace00edd4ad42" providerId="LiveId" clId="{71C9E068-6CF6-4F0A-9B23-9ADF95EBEBD2}" dt="2023-09-22T13:00:37.271" v="733" actId="478"/>
          <ac:spMkLst>
            <pc:docMk/>
            <pc:sldMk cId="392307770" sldId="292"/>
            <ac:spMk id="3" creationId="{9406046D-6AE8-5C73-B282-BF5841FE7C5C}"/>
          </ac:spMkLst>
        </pc:spChg>
        <pc:picChg chg="add">
          <ac:chgData name="Martin Clausen" userId="78eace00edd4ad42" providerId="LiveId" clId="{71C9E068-6CF6-4F0A-9B23-9ADF95EBEBD2}" dt="2023-09-22T13:00:27.748" v="732" actId="22"/>
          <ac:picMkLst>
            <pc:docMk/>
            <pc:sldMk cId="392307770" sldId="292"/>
            <ac:picMk id="5" creationId="{ACE50004-4273-FB3F-B539-87103876EE49}"/>
          </ac:picMkLst>
        </pc:picChg>
      </pc:sldChg>
      <pc:sldChg chg="addSp delSp modSp new mod">
        <pc:chgData name="Martin Clausen" userId="78eace00edd4ad42" providerId="LiveId" clId="{71C9E068-6CF6-4F0A-9B23-9ADF95EBEBD2}" dt="2023-09-22T13:02:13.685" v="780" actId="20577"/>
        <pc:sldMkLst>
          <pc:docMk/>
          <pc:sldMk cId="3387016070" sldId="293"/>
        </pc:sldMkLst>
        <pc:spChg chg="mod">
          <ac:chgData name="Martin Clausen" userId="78eace00edd4ad42" providerId="LiveId" clId="{71C9E068-6CF6-4F0A-9B23-9ADF95EBEBD2}" dt="2023-09-22T13:02:13.685" v="780" actId="20577"/>
          <ac:spMkLst>
            <pc:docMk/>
            <pc:sldMk cId="3387016070" sldId="293"/>
            <ac:spMk id="2" creationId="{E4A276B6-9286-F22D-7CA5-01D7970FA7F0}"/>
          </ac:spMkLst>
        </pc:spChg>
        <pc:spChg chg="del">
          <ac:chgData name="Martin Clausen" userId="78eace00edd4ad42" providerId="LiveId" clId="{71C9E068-6CF6-4F0A-9B23-9ADF95EBEBD2}" dt="2023-09-22T13:01:50.442" v="753" actId="478"/>
          <ac:spMkLst>
            <pc:docMk/>
            <pc:sldMk cId="3387016070" sldId="293"/>
            <ac:spMk id="3" creationId="{70D97B24-C286-D53A-5038-CAF11A0E8145}"/>
          </ac:spMkLst>
        </pc:spChg>
        <pc:picChg chg="add mod">
          <ac:chgData name="Martin Clausen" userId="78eace00edd4ad42" providerId="LiveId" clId="{71C9E068-6CF6-4F0A-9B23-9ADF95EBEBD2}" dt="2023-09-22T13:01:55.236" v="755" actId="1076"/>
          <ac:picMkLst>
            <pc:docMk/>
            <pc:sldMk cId="3387016070" sldId="293"/>
            <ac:picMk id="5" creationId="{97245669-0D06-EDFC-94A0-A958B03C162F}"/>
          </ac:picMkLst>
        </pc:picChg>
      </pc:sldChg>
      <pc:sldChg chg="add ord">
        <pc:chgData name="Martin Clausen" userId="78eace00edd4ad42" providerId="LiveId" clId="{71C9E068-6CF6-4F0A-9B23-9ADF95EBEBD2}" dt="2023-09-22T13:10:51.282" v="790"/>
        <pc:sldMkLst>
          <pc:docMk/>
          <pc:sldMk cId="3410018273" sldId="294"/>
        </pc:sldMkLst>
      </pc:sldChg>
      <pc:sldMasterChg chg="del delSldLayout">
        <pc:chgData name="Martin Clausen" userId="78eace00edd4ad42" providerId="LiveId" clId="{71C9E068-6CF6-4F0A-9B23-9ADF95EBEBD2}" dt="2023-09-21T08:00:30.891" v="11" actId="47"/>
        <pc:sldMasterMkLst>
          <pc:docMk/>
          <pc:sldMasterMk cId="0" sldId="2147483655"/>
        </pc:sldMasterMkLst>
        <pc:sldLayoutChg chg="del">
          <pc:chgData name="Martin Clausen" userId="78eace00edd4ad42" providerId="LiveId" clId="{71C9E068-6CF6-4F0A-9B23-9ADF95EBEBD2}" dt="2023-09-21T08:00:30.891" v="11" actId="47"/>
          <pc:sldLayoutMkLst>
            <pc:docMk/>
            <pc:sldMasterMk cId="0" sldId="2147483655"/>
            <pc:sldLayoutMk cId="0" sldId="2147483649"/>
          </pc:sldLayoutMkLst>
        </pc:sldLayoutChg>
      </pc:sldMasterChg>
      <pc:sldMasterChg chg="del delSldLayout">
        <pc:chgData name="Martin Clausen" userId="78eace00edd4ad42" providerId="LiveId" clId="{71C9E068-6CF6-4F0A-9B23-9ADF95EBEBD2}" dt="2023-09-21T08:00:12.480" v="10" actId="47"/>
        <pc:sldMasterMkLst>
          <pc:docMk/>
          <pc:sldMasterMk cId="0" sldId="2147483656"/>
        </pc:sldMasterMkLst>
        <pc:sldLayoutChg chg="del">
          <pc:chgData name="Martin Clausen" userId="78eace00edd4ad42" providerId="LiveId" clId="{71C9E068-6CF6-4F0A-9B23-9ADF95EBEBD2}" dt="2023-09-21T08:00:12.480" v="10" actId="47"/>
          <pc:sldLayoutMkLst>
            <pc:docMk/>
            <pc:sldMasterMk cId="0" sldId="2147483656"/>
            <pc:sldLayoutMk cId="0" sldId="2147483650"/>
          </pc:sldLayoutMkLst>
        </pc:sldLayoutChg>
      </pc:sldMasterChg>
      <pc:sldMasterChg chg="delSldLayout">
        <pc:chgData name="Martin Clausen" userId="78eace00edd4ad42" providerId="LiveId" clId="{71C9E068-6CF6-4F0A-9B23-9ADF95EBEBD2}" dt="2023-09-21T08:09:07.756" v="148" actId="47"/>
        <pc:sldMasterMkLst>
          <pc:docMk/>
          <pc:sldMasterMk cId="0" sldId="2147483657"/>
        </pc:sldMasterMkLst>
        <pc:sldLayoutChg chg="del">
          <pc:chgData name="Martin Clausen" userId="78eace00edd4ad42" providerId="LiveId" clId="{71C9E068-6CF6-4F0A-9B23-9ADF95EBEBD2}" dt="2023-09-21T07:59:57.092" v="0" actId="47"/>
          <pc:sldLayoutMkLst>
            <pc:docMk/>
            <pc:sldMasterMk cId="0" sldId="2147483657"/>
            <pc:sldLayoutMk cId="0" sldId="2147483651"/>
          </pc:sldLayoutMkLst>
        </pc:sldLayoutChg>
        <pc:sldLayoutChg chg="del">
          <pc:chgData name="Martin Clausen" userId="78eace00edd4ad42" providerId="LiveId" clId="{71C9E068-6CF6-4F0A-9B23-9ADF95EBEBD2}" dt="2023-09-21T08:09:07.756" v="148" actId="47"/>
          <pc:sldLayoutMkLst>
            <pc:docMk/>
            <pc:sldMasterMk cId="0" sldId="2147483657"/>
            <pc:sldLayoutMk cId="1404103001" sldId="2147483658"/>
          </pc:sldLayoutMkLst>
        </pc:sldLayoutChg>
      </pc:sldMasterChg>
      <pc:sldMasterChg chg="del delSldLayout">
        <pc:chgData name="Martin Clausen" userId="78eace00edd4ad42" providerId="LiveId" clId="{71C9E068-6CF6-4F0A-9B23-9ADF95EBEBD2}" dt="2023-09-21T08:00:30.891" v="11" actId="47"/>
        <pc:sldMasterMkLst>
          <pc:docMk/>
          <pc:sldMasterMk cId="0" sldId="2147483658"/>
        </pc:sldMasterMkLst>
        <pc:sldLayoutChg chg="del">
          <pc:chgData name="Martin Clausen" userId="78eace00edd4ad42" providerId="LiveId" clId="{71C9E068-6CF6-4F0A-9B23-9ADF95EBEBD2}" dt="2023-09-21T08:00:30.891" v="11" actId="47"/>
          <pc:sldLayoutMkLst>
            <pc:docMk/>
            <pc:sldMasterMk cId="0" sldId="2147483658"/>
            <pc:sldLayoutMk cId="0" sldId="214748365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9B815AF2-730D-FACB-B6CF-8A4DC8895325}"/>
              </a:ext>
            </a:extLst>
          </p:cNvPr>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lang="en-US"/>
          </a:p>
        </p:txBody>
      </p:sp>
      <p:sp>
        <p:nvSpPr>
          <p:cNvPr id="3" name="Pladsholder til dato 2">
            <a:extLst>
              <a:ext uri="{FF2B5EF4-FFF2-40B4-BE49-F238E27FC236}">
                <a16:creationId xmlns:a16="http://schemas.microsoft.com/office/drawing/2014/main" id="{258C2B62-DAFA-113F-0D65-687884D67D76}"/>
              </a:ext>
            </a:extLst>
          </p:cNvPr>
          <p:cNvSpPr>
            <a:spLocks noGrp="1"/>
          </p:cNvSpPr>
          <p:nvPr>
            <p:ph type="dt" sz="quarter" idx="1"/>
          </p:nvPr>
        </p:nvSpPr>
        <p:spPr>
          <a:xfrm>
            <a:off x="3902075" y="0"/>
            <a:ext cx="2984500" cy="501650"/>
          </a:xfrm>
          <a:prstGeom prst="rect">
            <a:avLst/>
          </a:prstGeom>
        </p:spPr>
        <p:txBody>
          <a:bodyPr vert="horz" lIns="91440" tIns="45720" rIns="91440" bIns="45720" rtlCol="0"/>
          <a:lstStyle>
            <a:lvl1pPr algn="r">
              <a:defRPr sz="1200"/>
            </a:lvl1pPr>
          </a:lstStyle>
          <a:p>
            <a:fld id="{4A349411-93D6-4D07-8FF2-2BE610D98873}" type="datetimeFigureOut">
              <a:rPr lang="en-US" smtClean="0"/>
              <a:t>11/15/2023</a:t>
            </a:fld>
            <a:endParaRPr lang="en-US"/>
          </a:p>
        </p:txBody>
      </p:sp>
      <p:sp>
        <p:nvSpPr>
          <p:cNvPr id="4" name="Pladsholder til sidefod 3">
            <a:extLst>
              <a:ext uri="{FF2B5EF4-FFF2-40B4-BE49-F238E27FC236}">
                <a16:creationId xmlns:a16="http://schemas.microsoft.com/office/drawing/2014/main" id="{0DF52921-37E7-AD8D-156F-D977ABE0867D}"/>
              </a:ext>
            </a:extLst>
          </p:cNvPr>
          <p:cNvSpPr>
            <a:spLocks noGrp="1"/>
          </p:cNvSpPr>
          <p:nvPr>
            <p:ph type="ftr" sz="quarter" idx="2"/>
          </p:nvPr>
        </p:nvSpPr>
        <p:spPr>
          <a:xfrm>
            <a:off x="0" y="9518650"/>
            <a:ext cx="2984500" cy="501650"/>
          </a:xfrm>
          <a:prstGeom prst="rect">
            <a:avLst/>
          </a:prstGeom>
        </p:spPr>
        <p:txBody>
          <a:bodyPr vert="horz" lIns="91440" tIns="45720" rIns="91440" bIns="45720" rtlCol="0" anchor="b"/>
          <a:lstStyle>
            <a:lvl1pPr algn="l">
              <a:defRPr sz="1200"/>
            </a:lvl1pPr>
          </a:lstStyle>
          <a:p>
            <a:endParaRPr lang="en-US"/>
          </a:p>
        </p:txBody>
      </p:sp>
      <p:sp>
        <p:nvSpPr>
          <p:cNvPr id="5" name="Pladsholder til slidenummer 4">
            <a:extLst>
              <a:ext uri="{FF2B5EF4-FFF2-40B4-BE49-F238E27FC236}">
                <a16:creationId xmlns:a16="http://schemas.microsoft.com/office/drawing/2014/main" id="{A7950093-DFC1-00C5-E970-CFE919185E24}"/>
              </a:ext>
            </a:extLst>
          </p:cNvPr>
          <p:cNvSpPr>
            <a:spLocks noGrp="1"/>
          </p:cNvSpPr>
          <p:nvPr>
            <p:ph type="sldNum" sz="quarter" idx="3"/>
          </p:nvPr>
        </p:nvSpPr>
        <p:spPr>
          <a:xfrm>
            <a:off x="3902075" y="9518650"/>
            <a:ext cx="2984500" cy="501650"/>
          </a:xfrm>
          <a:prstGeom prst="rect">
            <a:avLst/>
          </a:prstGeom>
        </p:spPr>
        <p:txBody>
          <a:bodyPr vert="horz" lIns="91440" tIns="45720" rIns="91440" bIns="45720" rtlCol="0" anchor="b"/>
          <a:lstStyle>
            <a:lvl1pPr algn="r">
              <a:defRPr sz="1200"/>
            </a:lvl1pPr>
          </a:lstStyle>
          <a:p>
            <a:fld id="{9753DF38-AE9B-49F1-A086-E640256B231D}" type="slidenum">
              <a:rPr lang="en-US" smtClean="0"/>
              <a:t>‹nr.›</a:t>
            </a:fld>
            <a:endParaRPr lang="en-US"/>
          </a:p>
        </p:txBody>
      </p:sp>
    </p:spTree>
    <p:extLst>
      <p:ext uri="{BB962C8B-B14F-4D97-AF65-F5344CB8AC3E}">
        <p14:creationId xmlns:p14="http://schemas.microsoft.com/office/powerpoint/2010/main" val="3408217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8: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39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4305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r>
              <a:rPr lang="da-DK"/>
              <a:t>Klik for at redigere titeltypografien i masteren</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755650" y="2130425"/>
            <a:ext cx="85693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600"/>
              <a:buFont typeface="Arial Narrow"/>
              <a:buNone/>
            </a:pPr>
            <a:r>
              <a:rPr lang="en-US" dirty="0"/>
              <a:t>Producer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73D10D-48AA-C801-F925-80C28D4DA72A}"/>
              </a:ext>
            </a:extLst>
          </p:cNvPr>
          <p:cNvSpPr>
            <a:spLocks noGrp="1"/>
          </p:cNvSpPr>
          <p:nvPr>
            <p:ph type="title"/>
          </p:nvPr>
        </p:nvSpPr>
        <p:spPr/>
        <p:txBody>
          <a:bodyPr/>
          <a:lstStyle/>
          <a:p>
            <a:r>
              <a:rPr lang="en-US" dirty="0"/>
              <a:t>Delivery guarantee</a:t>
            </a:r>
          </a:p>
        </p:txBody>
      </p:sp>
      <p:sp>
        <p:nvSpPr>
          <p:cNvPr id="3" name="Pladsholder til tekst 2">
            <a:extLst>
              <a:ext uri="{FF2B5EF4-FFF2-40B4-BE49-F238E27FC236}">
                <a16:creationId xmlns:a16="http://schemas.microsoft.com/office/drawing/2014/main" id="{3AB005E1-4F3E-0856-55B9-442B78305274}"/>
              </a:ext>
            </a:extLst>
          </p:cNvPr>
          <p:cNvSpPr>
            <a:spLocks noGrp="1"/>
          </p:cNvSpPr>
          <p:nvPr>
            <p:ph type="body" idx="1"/>
          </p:nvPr>
        </p:nvSpPr>
        <p:spPr>
          <a:xfrm>
            <a:off x="360362" y="1052511"/>
            <a:ext cx="5615136" cy="5482967"/>
          </a:xfrm>
        </p:spPr>
        <p:txBody>
          <a:bodyPr/>
          <a:lstStyle/>
          <a:p>
            <a:pPr algn="l">
              <a:buFont typeface="Arial" panose="020B0604020202020204" pitchFamily="34" charset="0"/>
              <a:buChar char="•"/>
            </a:pPr>
            <a:r>
              <a:rPr lang="en-US" sz="1600" b="1" i="0" dirty="0">
                <a:solidFill>
                  <a:srgbClr val="4A4A4A"/>
                </a:solidFill>
                <a:effectLst/>
                <a:latin typeface="+mn-lt"/>
              </a:rPr>
              <a:t>At most once</a:t>
            </a:r>
            <a:r>
              <a:rPr lang="en-US" sz="1600" b="0" i="0" dirty="0">
                <a:solidFill>
                  <a:srgbClr val="4A4A4A"/>
                </a:solidFill>
                <a:effectLst/>
                <a:latin typeface="+mn-lt"/>
              </a:rPr>
              <a:t> - Messages can be sent asynchronously in a “fire and forget” way (act:0), meaning the producer does not wait for any acknowledgement that messages were received, or for more latency, but less risk of message loss, the producer can wait for acknowledgment from the leader broker. </a:t>
            </a:r>
          </a:p>
          <a:p>
            <a:pPr algn="l">
              <a:buFont typeface="Arial" panose="020B0604020202020204" pitchFamily="34" charset="0"/>
              <a:buChar char="•"/>
            </a:pPr>
            <a:r>
              <a:rPr lang="en-US" sz="1600" b="1" i="0" dirty="0">
                <a:solidFill>
                  <a:srgbClr val="4A4A4A"/>
                </a:solidFill>
                <a:effectLst/>
                <a:latin typeface="+mn-lt"/>
              </a:rPr>
              <a:t>At least once</a:t>
            </a:r>
            <a:r>
              <a:rPr lang="en-US" sz="1600" b="0" i="0" dirty="0">
                <a:solidFill>
                  <a:srgbClr val="4A4A4A"/>
                </a:solidFill>
                <a:effectLst/>
                <a:latin typeface="+mn-lt"/>
              </a:rPr>
              <a:t> - If a producer expects but fails to receive a response indicating that a message was committed, it will resend the message. This provides at-least-once delivery semantics since the message may be written to the log again during resending if the original request had succeeded. The Kafka producer provides an </a:t>
            </a:r>
            <a:r>
              <a:rPr lang="en-US" sz="1600" b="1" i="0" dirty="0">
                <a:solidFill>
                  <a:srgbClr val="4A4A4A"/>
                </a:solidFill>
                <a:effectLst/>
                <a:latin typeface="+mn-lt"/>
              </a:rPr>
              <a:t>idempotent</a:t>
            </a:r>
            <a:r>
              <a:rPr lang="en-US" sz="1600" b="0" i="0" dirty="0">
                <a:solidFill>
                  <a:srgbClr val="4A4A4A"/>
                </a:solidFill>
                <a:effectLst/>
                <a:latin typeface="+mn-lt"/>
              </a:rPr>
              <a:t> option that guarantees that resending a message will not result in duplicate entries in the log. </a:t>
            </a:r>
          </a:p>
          <a:p>
            <a:pPr algn="l">
              <a:buFont typeface="Arial" panose="020B0604020202020204" pitchFamily="34" charset="0"/>
              <a:buChar char="•"/>
            </a:pPr>
            <a:r>
              <a:rPr lang="en-US" sz="1600" b="1" i="0" dirty="0">
                <a:solidFill>
                  <a:srgbClr val="4A4A4A"/>
                </a:solidFill>
                <a:effectLst/>
                <a:latin typeface="+mn-lt"/>
              </a:rPr>
              <a:t>Exactly once</a:t>
            </a:r>
            <a:r>
              <a:rPr lang="en-US" sz="1600" b="0" i="0" dirty="0">
                <a:solidFill>
                  <a:srgbClr val="4A4A4A"/>
                </a:solidFill>
                <a:effectLst/>
                <a:latin typeface="+mn-lt"/>
              </a:rPr>
              <a:t> - Producers can request acknowledgment that messages were received and successfully replicated, and if it resends a message, it resends with idempotency, meaning existing messages are overwritten rather than duplicated. </a:t>
            </a:r>
          </a:p>
        </p:txBody>
      </p:sp>
      <p:pic>
        <p:nvPicPr>
          <p:cNvPr id="6" name="Billede 5">
            <a:extLst>
              <a:ext uri="{FF2B5EF4-FFF2-40B4-BE49-F238E27FC236}">
                <a16:creationId xmlns:a16="http://schemas.microsoft.com/office/drawing/2014/main" id="{8E62A171-5844-FD53-3CDC-624075FE37CF}"/>
              </a:ext>
            </a:extLst>
          </p:cNvPr>
          <p:cNvPicPr>
            <a:picLocks/>
          </p:cNvPicPr>
          <p:nvPr/>
        </p:nvPicPr>
        <p:blipFill>
          <a:blip r:embed="rId2"/>
          <a:stretch>
            <a:fillRect/>
          </a:stretch>
        </p:blipFill>
        <p:spPr>
          <a:xfrm>
            <a:off x="5925882" y="1233377"/>
            <a:ext cx="4105127" cy="4519391"/>
          </a:xfrm>
          <a:prstGeom prst="rect">
            <a:avLst/>
          </a:prstGeom>
        </p:spPr>
      </p:pic>
      <p:sp>
        <p:nvSpPr>
          <p:cNvPr id="4" name="Pil: nedad 3">
            <a:extLst>
              <a:ext uri="{FF2B5EF4-FFF2-40B4-BE49-F238E27FC236}">
                <a16:creationId xmlns:a16="http://schemas.microsoft.com/office/drawing/2014/main" id="{2F5FB680-E417-7CE1-9AD5-5C97A7C5F201}"/>
              </a:ext>
            </a:extLst>
          </p:cNvPr>
          <p:cNvSpPr/>
          <p:nvPr/>
        </p:nvSpPr>
        <p:spPr>
          <a:xfrm>
            <a:off x="6967722" y="1233377"/>
            <a:ext cx="243332" cy="6101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l: nedad 4">
            <a:extLst>
              <a:ext uri="{FF2B5EF4-FFF2-40B4-BE49-F238E27FC236}">
                <a16:creationId xmlns:a16="http://schemas.microsoft.com/office/drawing/2014/main" id="{144E9577-DB37-DCDF-B793-57B9A50AFA42}"/>
              </a:ext>
            </a:extLst>
          </p:cNvPr>
          <p:cNvSpPr/>
          <p:nvPr/>
        </p:nvSpPr>
        <p:spPr>
          <a:xfrm>
            <a:off x="6967722" y="2732567"/>
            <a:ext cx="243332" cy="6101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l: nedad 6">
            <a:extLst>
              <a:ext uri="{FF2B5EF4-FFF2-40B4-BE49-F238E27FC236}">
                <a16:creationId xmlns:a16="http://schemas.microsoft.com/office/drawing/2014/main" id="{87068CC6-D697-CE88-6587-56701C3EA047}"/>
              </a:ext>
            </a:extLst>
          </p:cNvPr>
          <p:cNvSpPr/>
          <p:nvPr/>
        </p:nvSpPr>
        <p:spPr>
          <a:xfrm>
            <a:off x="6987215" y="4404408"/>
            <a:ext cx="243332" cy="6101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16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73D10D-48AA-C801-F925-80C28D4DA72A}"/>
              </a:ext>
            </a:extLst>
          </p:cNvPr>
          <p:cNvSpPr>
            <a:spLocks noGrp="1"/>
          </p:cNvSpPr>
          <p:nvPr>
            <p:ph type="title"/>
          </p:nvPr>
        </p:nvSpPr>
        <p:spPr/>
        <p:txBody>
          <a:bodyPr/>
          <a:lstStyle/>
          <a:p>
            <a:r>
              <a:rPr lang="en-US" dirty="0" err="1"/>
              <a:t>Idemponent</a:t>
            </a:r>
            <a:r>
              <a:rPr lang="en-US" dirty="0"/>
              <a:t> producer</a:t>
            </a:r>
          </a:p>
        </p:txBody>
      </p:sp>
      <p:sp>
        <p:nvSpPr>
          <p:cNvPr id="3" name="Pladsholder til tekst 2">
            <a:extLst>
              <a:ext uri="{FF2B5EF4-FFF2-40B4-BE49-F238E27FC236}">
                <a16:creationId xmlns:a16="http://schemas.microsoft.com/office/drawing/2014/main" id="{3AB005E1-4F3E-0856-55B9-442B78305274}"/>
              </a:ext>
            </a:extLst>
          </p:cNvPr>
          <p:cNvSpPr>
            <a:spLocks noGrp="1"/>
          </p:cNvSpPr>
          <p:nvPr>
            <p:ph type="body" idx="1"/>
          </p:nvPr>
        </p:nvSpPr>
        <p:spPr>
          <a:xfrm>
            <a:off x="360361" y="1052513"/>
            <a:ext cx="8551409" cy="2104344"/>
          </a:xfrm>
        </p:spPr>
        <p:txBody>
          <a:bodyPr/>
          <a:lstStyle/>
          <a:p>
            <a:pPr marL="12700" indent="0" algn="l">
              <a:buNone/>
            </a:pPr>
            <a:r>
              <a:rPr lang="en-US" sz="1600" b="0" i="0" dirty="0">
                <a:solidFill>
                  <a:srgbClr val="4A4A4A"/>
                </a:solidFill>
                <a:effectLst/>
                <a:latin typeface="+mn-lt"/>
              </a:rPr>
              <a:t>An idempotent producer setup ensures that a message </a:t>
            </a:r>
            <a:r>
              <a:rPr lang="en-US" sz="1600" dirty="0">
                <a:solidFill>
                  <a:srgbClr val="4A4A4A"/>
                </a:solidFill>
                <a:latin typeface="+mn-lt"/>
              </a:rPr>
              <a:t>is written to a partition only once</a:t>
            </a:r>
            <a:r>
              <a:rPr lang="en-US" sz="1600" b="0" i="0" dirty="0">
                <a:solidFill>
                  <a:srgbClr val="4A4A4A"/>
                </a:solidFill>
                <a:effectLst/>
                <a:latin typeface="+mn-lt"/>
              </a:rPr>
              <a:t>. This is achieved in combination with the partition leader. All messages get a monotonically created sequence-number that is stored along with the message in the outbound buffer. </a:t>
            </a:r>
            <a:r>
              <a:rPr lang="en-US" sz="1600" dirty="0">
                <a:solidFill>
                  <a:srgbClr val="4A4A4A"/>
                </a:solidFill>
                <a:latin typeface="+mn-lt"/>
              </a:rPr>
              <a:t>Whenever the producer resends a message, the broker can determine if the message has been sent and successfully processed previously.</a:t>
            </a:r>
          </a:p>
          <a:p>
            <a:pPr marL="12700" indent="0" algn="l">
              <a:buNone/>
            </a:pPr>
            <a:r>
              <a:rPr lang="en-US" sz="1600" dirty="0">
                <a:solidFill>
                  <a:srgbClr val="4A4A4A"/>
                </a:solidFill>
                <a:latin typeface="+mn-lt"/>
              </a:rPr>
              <a:t>This makes the producer idempotent since the same message can be sent multiple times without changing the result..</a:t>
            </a:r>
          </a:p>
          <a:p>
            <a:pPr marL="12700" indent="0" algn="l">
              <a:buNone/>
            </a:pPr>
            <a:endParaRPr lang="en-US" sz="1600" b="0" i="0" dirty="0">
              <a:solidFill>
                <a:srgbClr val="4A4A4A"/>
              </a:solidFill>
              <a:effectLst/>
              <a:latin typeface="+mn-lt"/>
            </a:endParaRPr>
          </a:p>
        </p:txBody>
      </p:sp>
      <p:pic>
        <p:nvPicPr>
          <p:cNvPr id="5" name="Billede 4">
            <a:extLst>
              <a:ext uri="{FF2B5EF4-FFF2-40B4-BE49-F238E27FC236}">
                <a16:creationId xmlns:a16="http://schemas.microsoft.com/office/drawing/2014/main" id="{92D41FE1-1215-6146-41A7-786AD6DECC25}"/>
              </a:ext>
            </a:extLst>
          </p:cNvPr>
          <p:cNvPicPr>
            <a:picLocks/>
          </p:cNvPicPr>
          <p:nvPr/>
        </p:nvPicPr>
        <p:blipFill>
          <a:blip r:embed="rId2"/>
          <a:stretch>
            <a:fillRect/>
          </a:stretch>
        </p:blipFill>
        <p:spPr>
          <a:xfrm>
            <a:off x="1168854" y="3032489"/>
            <a:ext cx="7202259" cy="2965540"/>
          </a:xfrm>
          <a:prstGeom prst="rect">
            <a:avLst/>
          </a:prstGeom>
        </p:spPr>
      </p:pic>
      <p:sp>
        <p:nvSpPr>
          <p:cNvPr id="4" name="Pil: venstre 3">
            <a:extLst>
              <a:ext uri="{FF2B5EF4-FFF2-40B4-BE49-F238E27FC236}">
                <a16:creationId xmlns:a16="http://schemas.microsoft.com/office/drawing/2014/main" id="{76A984D2-06E5-F13E-D61E-A247DC437969}"/>
              </a:ext>
            </a:extLst>
          </p:cNvPr>
          <p:cNvSpPr/>
          <p:nvPr/>
        </p:nvSpPr>
        <p:spPr>
          <a:xfrm rot="741939">
            <a:off x="3537098" y="6024526"/>
            <a:ext cx="209815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Drop the duplicate</a:t>
            </a:r>
          </a:p>
        </p:txBody>
      </p:sp>
    </p:spTree>
    <p:extLst>
      <p:ext uri="{BB962C8B-B14F-4D97-AF65-F5344CB8AC3E}">
        <p14:creationId xmlns:p14="http://schemas.microsoft.com/office/powerpoint/2010/main" val="912000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FAB47-DC69-F2DA-2A4E-204B99635343}"/>
              </a:ext>
            </a:extLst>
          </p:cNvPr>
          <p:cNvSpPr>
            <a:spLocks noGrp="1"/>
          </p:cNvSpPr>
          <p:nvPr>
            <p:ph type="title"/>
          </p:nvPr>
        </p:nvSpPr>
        <p:spPr/>
        <p:txBody>
          <a:bodyPr/>
          <a:lstStyle/>
          <a:p>
            <a:r>
              <a:rPr lang="en-US" dirty="0"/>
              <a:t>Producer internal</a:t>
            </a:r>
          </a:p>
        </p:txBody>
      </p:sp>
      <p:sp>
        <p:nvSpPr>
          <p:cNvPr id="6" name="Pladsholder til tekst 2">
            <a:extLst>
              <a:ext uri="{FF2B5EF4-FFF2-40B4-BE49-F238E27FC236}">
                <a16:creationId xmlns:a16="http://schemas.microsoft.com/office/drawing/2014/main" id="{82AF2B91-D4CA-12FE-A064-271BA5C08D7B}"/>
              </a:ext>
            </a:extLst>
          </p:cNvPr>
          <p:cNvSpPr>
            <a:spLocks noGrp="1"/>
          </p:cNvSpPr>
          <p:nvPr>
            <p:ph type="body" idx="1"/>
          </p:nvPr>
        </p:nvSpPr>
        <p:spPr>
          <a:xfrm>
            <a:off x="360361" y="914400"/>
            <a:ext cx="4472895" cy="5649686"/>
          </a:xfrm>
        </p:spPr>
        <p:txBody>
          <a:bodyPr/>
          <a:lstStyle/>
          <a:p>
            <a:pPr marL="12700" indent="0">
              <a:buNone/>
            </a:pPr>
            <a:r>
              <a:rPr lang="en-US" sz="1400" dirty="0">
                <a:latin typeface="+mn-lt"/>
              </a:rPr>
              <a:t>1. </a:t>
            </a:r>
            <a:r>
              <a:rPr lang="en-US" sz="1400" dirty="0">
                <a:latin typeface="Consolas" panose="020B0609020204030204" pitchFamily="49" charset="0"/>
              </a:rPr>
              <a:t>Send()</a:t>
            </a:r>
            <a:r>
              <a:rPr lang="en-US" sz="1400" dirty="0">
                <a:latin typeface="+mn-lt"/>
              </a:rPr>
              <a:t> is called and the message is serialized.</a:t>
            </a:r>
          </a:p>
          <a:p>
            <a:pPr marL="12700" indent="0">
              <a:buNone/>
            </a:pPr>
            <a:r>
              <a:rPr lang="en-US" sz="1400" dirty="0">
                <a:latin typeface="+mn-lt"/>
              </a:rPr>
              <a:t>2. Which partition the message should be routed to.</a:t>
            </a:r>
          </a:p>
          <a:p>
            <a:pPr marL="12700" indent="0">
              <a:buNone/>
            </a:pPr>
            <a:r>
              <a:rPr lang="en-US" sz="1400" dirty="0">
                <a:latin typeface="+mn-lt"/>
              </a:rPr>
              <a:t>3. One buffer for each partition and each buffer can hold many batches of messages grouped for each partition.</a:t>
            </a:r>
          </a:p>
          <a:p>
            <a:pPr marL="12700" indent="0">
              <a:buNone/>
            </a:pPr>
            <a:r>
              <a:rPr lang="en-US" sz="1400" dirty="0">
                <a:latin typeface="+mn-lt"/>
              </a:rPr>
              <a:t>4. I/O threads pick up these batches and sent them over to the brokers.</a:t>
            </a:r>
          </a:p>
          <a:p>
            <a:pPr marL="12700" indent="0">
              <a:buNone/>
            </a:pPr>
            <a:r>
              <a:rPr lang="en-US" sz="1400" dirty="0">
                <a:latin typeface="+mn-lt"/>
              </a:rPr>
              <a:t>5. Messages are in-flight from the client to the brokers. </a:t>
            </a:r>
          </a:p>
          <a:p>
            <a:pPr marL="12700" indent="0">
              <a:buNone/>
            </a:pPr>
            <a:r>
              <a:rPr lang="en-US" sz="1400" dirty="0">
                <a:latin typeface="+mn-lt"/>
              </a:rPr>
              <a:t>6. Messages are written on disk and sent to the followers for replication. </a:t>
            </a:r>
          </a:p>
          <a:p>
            <a:pPr marL="12700" indent="0">
              <a:buNone/>
            </a:pPr>
            <a:r>
              <a:rPr lang="en-US" sz="1400" dirty="0">
                <a:latin typeface="+mn-lt"/>
              </a:rPr>
              <a:t>7. </a:t>
            </a:r>
            <a:r>
              <a:rPr lang="en-US" sz="1400" dirty="0" err="1">
                <a:latin typeface="Consolas" panose="020B0609020204030204" pitchFamily="49" charset="0"/>
              </a:rPr>
              <a:t>RecordMetadata</a:t>
            </a:r>
            <a:r>
              <a:rPr lang="en-US" sz="1400" dirty="0">
                <a:latin typeface="+mn-lt"/>
              </a:rPr>
              <a:t> response is sent back to the client.</a:t>
            </a:r>
          </a:p>
          <a:p>
            <a:pPr marL="12700" indent="0">
              <a:buNone/>
            </a:pPr>
            <a:r>
              <a:rPr lang="en-US" sz="1400" dirty="0">
                <a:latin typeface="+mn-lt"/>
              </a:rPr>
              <a:t>8. If a failure occurred without receiving an ACK, check if message retry is enabled; if so, we need to resend it.</a:t>
            </a:r>
          </a:p>
          <a:p>
            <a:pPr marL="12700" indent="0">
              <a:buNone/>
            </a:pPr>
            <a:r>
              <a:rPr lang="en-US" sz="1400" dirty="0">
                <a:latin typeface="+mn-lt"/>
              </a:rPr>
              <a:t>The client receives the response.</a:t>
            </a:r>
            <a:endParaRPr lang="da-DK" sz="1400" dirty="0">
              <a:latin typeface="+mn-lt"/>
            </a:endParaRPr>
          </a:p>
        </p:txBody>
      </p:sp>
      <p:pic>
        <p:nvPicPr>
          <p:cNvPr id="7" name="Billede 6">
            <a:extLst>
              <a:ext uri="{FF2B5EF4-FFF2-40B4-BE49-F238E27FC236}">
                <a16:creationId xmlns:a16="http://schemas.microsoft.com/office/drawing/2014/main" id="{B067B13E-A5C6-5CDB-F13C-F4846E6CE9EC}"/>
              </a:ext>
            </a:extLst>
          </p:cNvPr>
          <p:cNvPicPr>
            <a:picLocks/>
          </p:cNvPicPr>
          <p:nvPr/>
        </p:nvPicPr>
        <p:blipFill>
          <a:blip r:embed="rId3"/>
          <a:stretch>
            <a:fillRect/>
          </a:stretch>
        </p:blipFill>
        <p:spPr>
          <a:xfrm>
            <a:off x="4757057" y="1052512"/>
            <a:ext cx="5154929" cy="5184775"/>
          </a:xfrm>
          <a:prstGeom prst="rect">
            <a:avLst/>
          </a:prstGeom>
        </p:spPr>
      </p:pic>
      <p:sp>
        <p:nvSpPr>
          <p:cNvPr id="3" name="Pil: højre 2">
            <a:extLst>
              <a:ext uri="{FF2B5EF4-FFF2-40B4-BE49-F238E27FC236}">
                <a16:creationId xmlns:a16="http://schemas.microsoft.com/office/drawing/2014/main" id="{A17B650C-46E5-25B8-3B75-932347405E5F}"/>
              </a:ext>
            </a:extLst>
          </p:cNvPr>
          <p:cNvSpPr/>
          <p:nvPr/>
        </p:nvSpPr>
        <p:spPr>
          <a:xfrm rot="1188683">
            <a:off x="4585871" y="1445746"/>
            <a:ext cx="122366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then?</a:t>
            </a:r>
          </a:p>
        </p:txBody>
      </p:sp>
    </p:spTree>
    <p:extLst>
      <p:ext uri="{BB962C8B-B14F-4D97-AF65-F5344CB8AC3E}">
        <p14:creationId xmlns:p14="http://schemas.microsoft.com/office/powerpoint/2010/main" val="2772600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AFE832-5B20-A374-2805-183F7C2D8660}"/>
              </a:ext>
            </a:extLst>
          </p:cNvPr>
          <p:cNvSpPr>
            <a:spLocks noGrp="1"/>
          </p:cNvSpPr>
          <p:nvPr>
            <p:ph type="title"/>
          </p:nvPr>
        </p:nvSpPr>
        <p:spPr/>
        <p:txBody>
          <a:bodyPr/>
          <a:lstStyle/>
          <a:p>
            <a:r>
              <a:rPr lang="en-US" dirty="0"/>
              <a:t>Producer configuration</a:t>
            </a:r>
          </a:p>
        </p:txBody>
      </p:sp>
      <p:sp>
        <p:nvSpPr>
          <p:cNvPr id="3" name="Pladsholder til tekst 2">
            <a:extLst>
              <a:ext uri="{FF2B5EF4-FFF2-40B4-BE49-F238E27FC236}">
                <a16:creationId xmlns:a16="http://schemas.microsoft.com/office/drawing/2014/main" id="{F2059BB3-E39D-1C25-AD71-CE2A48CB3AA8}"/>
              </a:ext>
            </a:extLst>
          </p:cNvPr>
          <p:cNvSpPr>
            <a:spLocks noGrp="1"/>
          </p:cNvSpPr>
          <p:nvPr>
            <p:ph type="body" idx="1"/>
          </p:nvPr>
        </p:nvSpPr>
        <p:spPr/>
        <p:txBody>
          <a:bodyPr/>
          <a:lstStyle/>
          <a:p>
            <a:pPr marL="12700" indent="0">
              <a:buNone/>
            </a:pPr>
            <a:r>
              <a:rPr lang="en-US" sz="1600" dirty="0"/>
              <a:t>The producer polls for a batch of messages from the batch queue, one batch per partition. </a:t>
            </a:r>
          </a:p>
          <a:p>
            <a:pPr marL="12700" indent="0">
              <a:buNone/>
            </a:pPr>
            <a:r>
              <a:rPr lang="en-US" sz="1600" dirty="0"/>
              <a:t>The producer groups the batch based on the leader broker.</a:t>
            </a:r>
          </a:p>
          <a:p>
            <a:pPr marL="12700" indent="0">
              <a:buNone/>
            </a:pPr>
            <a:r>
              <a:rPr lang="en-US" sz="1600" dirty="0"/>
              <a:t>The producer sends the grouped batch to the leader broker.</a:t>
            </a:r>
          </a:p>
          <a:p>
            <a:pPr marL="12700" indent="0">
              <a:buNone/>
            </a:pPr>
            <a:r>
              <a:rPr lang="en-US" sz="1600" dirty="0"/>
              <a:t>A batch is ready when one of the following is true:</a:t>
            </a:r>
          </a:p>
          <a:p>
            <a:pPr marL="12700" indent="0">
              <a:buNone/>
            </a:pPr>
            <a:endParaRPr lang="en-US" sz="1600" b="1" dirty="0"/>
          </a:p>
          <a:p>
            <a:pPr marL="12700" indent="0">
              <a:buNone/>
            </a:pPr>
            <a:r>
              <a:rPr lang="en-US" sz="1600" b="1" dirty="0" err="1"/>
              <a:t>batch.size</a:t>
            </a:r>
            <a:r>
              <a:rPr lang="en-US" sz="1600" dirty="0"/>
              <a:t> is reached. Note: Larger batches typically have better compression ratios and higher throughput, but they have higher latency.</a:t>
            </a:r>
          </a:p>
          <a:p>
            <a:pPr marL="12700" indent="0">
              <a:buNone/>
            </a:pPr>
            <a:endParaRPr lang="en-US" sz="1600" dirty="0"/>
          </a:p>
          <a:p>
            <a:pPr marL="12700" indent="0">
              <a:buNone/>
            </a:pPr>
            <a:r>
              <a:rPr lang="en-US" sz="1600" b="1" dirty="0"/>
              <a:t>linger.ms</a:t>
            </a:r>
            <a:r>
              <a:rPr lang="en-US" sz="1600" dirty="0"/>
              <a:t> (time-based batching threshold) is reached. Note: There is no simple </a:t>
            </a:r>
            <a:r>
              <a:rPr lang="en-US" sz="1600" dirty="0" err="1"/>
              <a:t>guideilne</a:t>
            </a:r>
            <a:r>
              <a:rPr lang="en-US" sz="1600" dirty="0"/>
              <a:t> for setting linger.ms values; you should test settings on specific use cases. For small events (100 bytes or less), this setting does not appear to have much impact.</a:t>
            </a:r>
          </a:p>
          <a:p>
            <a:pPr marL="12700" indent="0">
              <a:buNone/>
            </a:pPr>
            <a:endParaRPr lang="en-US" sz="1600" dirty="0"/>
          </a:p>
        </p:txBody>
      </p:sp>
    </p:spTree>
    <p:extLst>
      <p:ext uri="{BB962C8B-B14F-4D97-AF65-F5344CB8AC3E}">
        <p14:creationId xmlns:p14="http://schemas.microsoft.com/office/powerpoint/2010/main" val="633256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AFE832-5B20-A374-2805-183F7C2D8660}"/>
              </a:ext>
            </a:extLst>
          </p:cNvPr>
          <p:cNvSpPr>
            <a:spLocks noGrp="1"/>
          </p:cNvSpPr>
          <p:nvPr>
            <p:ph type="title"/>
          </p:nvPr>
        </p:nvSpPr>
        <p:spPr/>
        <p:txBody>
          <a:bodyPr/>
          <a:lstStyle/>
          <a:p>
            <a:r>
              <a:rPr lang="en-US" dirty="0"/>
              <a:t>Producer configuration</a:t>
            </a:r>
          </a:p>
        </p:txBody>
      </p:sp>
      <p:sp>
        <p:nvSpPr>
          <p:cNvPr id="3" name="Pladsholder til tekst 2">
            <a:extLst>
              <a:ext uri="{FF2B5EF4-FFF2-40B4-BE49-F238E27FC236}">
                <a16:creationId xmlns:a16="http://schemas.microsoft.com/office/drawing/2014/main" id="{F2059BB3-E39D-1C25-AD71-CE2A48CB3AA8}"/>
              </a:ext>
            </a:extLst>
          </p:cNvPr>
          <p:cNvSpPr>
            <a:spLocks noGrp="1"/>
          </p:cNvSpPr>
          <p:nvPr>
            <p:ph type="body" idx="1"/>
          </p:nvPr>
        </p:nvSpPr>
        <p:spPr/>
        <p:txBody>
          <a:bodyPr/>
          <a:lstStyle/>
          <a:p>
            <a:pPr marL="12700" indent="0">
              <a:buNone/>
            </a:pPr>
            <a:r>
              <a:rPr lang="en-US" sz="1600" b="1" dirty="0" err="1"/>
              <a:t>compression.type</a:t>
            </a:r>
            <a:endParaRPr lang="en-US" sz="1600" b="1" dirty="0"/>
          </a:p>
          <a:p>
            <a:pPr marL="12700" indent="0">
              <a:buNone/>
            </a:pPr>
            <a:r>
              <a:rPr lang="en-US" sz="1600" dirty="0"/>
              <a:t>Compression is an important part of a producer’s work, and the speed of different compression types differs a lot.</a:t>
            </a:r>
          </a:p>
          <a:p>
            <a:pPr marL="12700" indent="0">
              <a:buNone/>
            </a:pPr>
            <a:r>
              <a:rPr lang="en-US" sz="1600" dirty="0"/>
              <a:t>To specify compression type, use the </a:t>
            </a:r>
            <a:r>
              <a:rPr lang="en-US" sz="1600" dirty="0" err="1"/>
              <a:t>compression.type</a:t>
            </a:r>
            <a:r>
              <a:rPr lang="en-US" sz="1600" dirty="0"/>
              <a:t> property. It accepts standard compression codecs ('</a:t>
            </a:r>
            <a:r>
              <a:rPr lang="en-US" sz="1600" dirty="0" err="1"/>
              <a:t>gzip</a:t>
            </a:r>
            <a:r>
              <a:rPr lang="en-US" sz="1600" dirty="0"/>
              <a:t>', 'snappy', 'lz4'), as well as 'uncompressed' (the default, equivalent to no compression), and 'producer' (uses the compression codec set by the producer).</a:t>
            </a:r>
          </a:p>
          <a:p>
            <a:pPr marL="12700" indent="0">
              <a:buNone/>
            </a:pPr>
            <a:r>
              <a:rPr lang="en-US" sz="1600" dirty="0"/>
              <a:t>More batching leads to more efficient compression.</a:t>
            </a:r>
          </a:p>
          <a:p>
            <a:pPr marL="12700" indent="0">
              <a:buNone/>
            </a:pPr>
            <a:endParaRPr lang="en-US" sz="1600" b="1" dirty="0"/>
          </a:p>
          <a:p>
            <a:pPr marL="12700" indent="0">
              <a:buNone/>
            </a:pPr>
            <a:r>
              <a:rPr lang="en-US" sz="1600" b="1" dirty="0"/>
              <a:t>acks</a:t>
            </a:r>
          </a:p>
          <a:p>
            <a:pPr marL="12700" indent="0">
              <a:buNone/>
            </a:pPr>
            <a:r>
              <a:rPr lang="en-US" sz="1600" dirty="0"/>
              <a:t>The acks setting specifies acknowledgments that the producer requires the leader to receive before considering a request complete. This setting defines the durability level for the producer.</a:t>
            </a:r>
          </a:p>
          <a:p>
            <a:pPr marL="12700" indent="0">
              <a:buNone/>
            </a:pPr>
            <a:r>
              <a:rPr lang="en-US" sz="1200" dirty="0"/>
              <a:t>0 No Guarantee. The producer does not wait for acknowledgment from the server.</a:t>
            </a:r>
          </a:p>
          <a:p>
            <a:pPr marL="12700" indent="0">
              <a:buNone/>
            </a:pPr>
            <a:r>
              <a:rPr lang="en-US" sz="1200" dirty="0"/>
              <a:t>1 Leader writes the record to its local log, and responds without awaiting full acknowledgment from all followers.</a:t>
            </a:r>
          </a:p>
          <a:p>
            <a:pPr marL="12700" indent="0">
              <a:buNone/>
            </a:pPr>
            <a:r>
              <a:rPr lang="en-US" sz="1200" dirty="0"/>
              <a:t>-1 Leader waits for the full set of in-sync replicas (ISRs) to acknowledge the record. This guarantees that the record is not lost as long as at least one IRS is active.</a:t>
            </a:r>
          </a:p>
        </p:txBody>
      </p:sp>
    </p:spTree>
    <p:extLst>
      <p:ext uri="{BB962C8B-B14F-4D97-AF65-F5344CB8AC3E}">
        <p14:creationId xmlns:p14="http://schemas.microsoft.com/office/powerpoint/2010/main" val="3269308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AFE832-5B20-A374-2805-183F7C2D8660}"/>
              </a:ext>
            </a:extLst>
          </p:cNvPr>
          <p:cNvSpPr>
            <a:spLocks noGrp="1"/>
          </p:cNvSpPr>
          <p:nvPr>
            <p:ph type="title"/>
          </p:nvPr>
        </p:nvSpPr>
        <p:spPr/>
        <p:txBody>
          <a:bodyPr/>
          <a:lstStyle/>
          <a:p>
            <a:r>
              <a:rPr lang="en-US" dirty="0"/>
              <a:t>Producer configuration</a:t>
            </a:r>
          </a:p>
        </p:txBody>
      </p:sp>
      <p:sp>
        <p:nvSpPr>
          <p:cNvPr id="3" name="Pladsholder til tekst 2">
            <a:extLst>
              <a:ext uri="{FF2B5EF4-FFF2-40B4-BE49-F238E27FC236}">
                <a16:creationId xmlns:a16="http://schemas.microsoft.com/office/drawing/2014/main" id="{F2059BB3-E39D-1C25-AD71-CE2A48CB3AA8}"/>
              </a:ext>
            </a:extLst>
          </p:cNvPr>
          <p:cNvSpPr>
            <a:spLocks noGrp="1"/>
          </p:cNvSpPr>
          <p:nvPr>
            <p:ph type="body" idx="1"/>
          </p:nvPr>
        </p:nvSpPr>
        <p:spPr/>
        <p:txBody>
          <a:bodyPr/>
          <a:lstStyle/>
          <a:p>
            <a:pPr marL="12700" indent="0" algn="l">
              <a:buNone/>
            </a:pPr>
            <a:r>
              <a:rPr lang="en-US" sz="1600" b="1" i="0" dirty="0" err="1">
                <a:solidFill>
                  <a:srgbClr val="333333"/>
                </a:solidFill>
                <a:effectLst/>
                <a:latin typeface="Roboto" panose="02000000000000000000" pitchFamily="2" charset="0"/>
              </a:rPr>
              <a:t>enable.idempotence</a:t>
            </a:r>
            <a:endParaRPr lang="en-US" sz="1600" b="1" i="0" dirty="0">
              <a:solidFill>
                <a:srgbClr val="333333"/>
              </a:solidFill>
              <a:effectLst/>
              <a:latin typeface="Roboto" panose="02000000000000000000" pitchFamily="2" charset="0"/>
            </a:endParaRPr>
          </a:p>
          <a:p>
            <a:pPr marL="12700" indent="0" algn="l">
              <a:buNone/>
            </a:pPr>
            <a:r>
              <a:rPr lang="en-US" sz="1600" b="0" i="0" dirty="0">
                <a:solidFill>
                  <a:srgbClr val="000000"/>
                </a:solidFill>
                <a:effectLst/>
                <a:latin typeface="Roboto" panose="02000000000000000000" pitchFamily="2" charset="0"/>
              </a:rPr>
              <a:t>When set to ‘true’, the producer will ensure that exactly one copy of each message is written in the stream. If ‘false’, producer retries due to broker failures, etc., may write duplicates of the retried message in the stream</a:t>
            </a:r>
          </a:p>
          <a:p>
            <a:pPr marL="12700" indent="0">
              <a:buNone/>
            </a:pPr>
            <a:endParaRPr lang="en-US" sz="1600" b="1" i="0" dirty="0">
              <a:solidFill>
                <a:srgbClr val="374151"/>
              </a:solidFill>
              <a:effectLst/>
              <a:latin typeface="+mn-lt"/>
            </a:endParaRPr>
          </a:p>
          <a:p>
            <a:pPr marL="12700" indent="0">
              <a:buNone/>
            </a:pPr>
            <a:r>
              <a:rPr lang="en-US" sz="1600" b="1" i="0" dirty="0">
                <a:solidFill>
                  <a:srgbClr val="374151"/>
                </a:solidFill>
                <a:effectLst/>
                <a:latin typeface="+mn-lt"/>
              </a:rPr>
              <a:t>Delivery.timeout.ms</a:t>
            </a:r>
            <a:r>
              <a:rPr lang="en-US" sz="1600" dirty="0">
                <a:solidFill>
                  <a:srgbClr val="374151"/>
                </a:solidFill>
                <a:latin typeface="+mn-lt"/>
              </a:rPr>
              <a:t> Producer won’t retry forever. Records will fail if they cannot be delivered within the specified timeout</a:t>
            </a:r>
            <a:endParaRPr lang="en-US" sz="1600" b="0" i="0" dirty="0">
              <a:solidFill>
                <a:srgbClr val="374151"/>
              </a:solidFill>
              <a:effectLst/>
              <a:latin typeface="+mn-lt"/>
            </a:endParaRPr>
          </a:p>
          <a:p>
            <a:pPr marL="12700" indent="0">
              <a:buNone/>
            </a:pPr>
            <a:endParaRPr lang="en-US" sz="1600" dirty="0">
              <a:solidFill>
                <a:srgbClr val="374151"/>
              </a:solidFill>
              <a:latin typeface="+mn-lt"/>
            </a:endParaRPr>
          </a:p>
          <a:p>
            <a:pPr marL="12700" indent="0">
              <a:buNone/>
            </a:pPr>
            <a:r>
              <a:rPr lang="en-US" sz="1600" b="1" i="0" dirty="0">
                <a:solidFill>
                  <a:srgbClr val="374151"/>
                </a:solidFill>
                <a:effectLst/>
                <a:latin typeface="+mn-lt"/>
              </a:rPr>
              <a:t>Retry.backoff.ms</a:t>
            </a:r>
            <a:r>
              <a:rPr lang="en-US" sz="1600" dirty="0">
                <a:solidFill>
                  <a:srgbClr val="374151"/>
                </a:solidFill>
                <a:latin typeface="+mn-lt"/>
              </a:rPr>
              <a:t> </a:t>
            </a:r>
          </a:p>
          <a:p>
            <a:pPr marL="12700" indent="0">
              <a:buNone/>
            </a:pPr>
            <a:r>
              <a:rPr lang="en-US" sz="1600" dirty="0">
                <a:solidFill>
                  <a:srgbClr val="374151"/>
                </a:solidFill>
                <a:latin typeface="+mn-lt"/>
              </a:rPr>
              <a:t>Number of milliseconds the producer will retry between retries.</a:t>
            </a:r>
          </a:p>
          <a:p>
            <a:pPr marL="12700" indent="0">
              <a:buNone/>
            </a:pPr>
            <a:endParaRPr lang="da-DK" sz="1600" dirty="0">
              <a:latin typeface="+mn-lt"/>
            </a:endParaRPr>
          </a:p>
          <a:p>
            <a:pPr marL="12700" indent="0">
              <a:buNone/>
            </a:pPr>
            <a:r>
              <a:rPr lang="en-US" sz="1600" b="1" i="0" dirty="0" err="1">
                <a:solidFill>
                  <a:srgbClr val="1A1523"/>
                </a:solidFill>
                <a:effectLst/>
                <a:latin typeface="+mn-lt"/>
              </a:rPr>
              <a:t>max.in.flight.requests.per.connection</a:t>
            </a:r>
            <a:endParaRPr lang="en-US" sz="1600" b="1" i="0" dirty="0">
              <a:solidFill>
                <a:srgbClr val="1A1523"/>
              </a:solidFill>
              <a:effectLst/>
              <a:latin typeface="+mn-lt"/>
            </a:endParaRPr>
          </a:p>
          <a:p>
            <a:pPr marL="12700" indent="0">
              <a:buNone/>
            </a:pPr>
            <a:r>
              <a:rPr lang="en-US" sz="1600" dirty="0">
                <a:solidFill>
                  <a:srgbClr val="1A1523"/>
                </a:solidFill>
                <a:latin typeface="+mn-lt"/>
              </a:rPr>
              <a:t>Number of batches that can be processed simultaneously for the same partition. If sending the first batch fails, the producer will proceed to the next and retry the first later. Having a number higher than 1 can potentially change the order of sending</a:t>
            </a:r>
            <a:endParaRPr lang="en-US" sz="1600" i="0" dirty="0">
              <a:solidFill>
                <a:srgbClr val="1A1523"/>
              </a:solidFill>
              <a:effectLst/>
              <a:latin typeface="+mn-lt"/>
            </a:endParaRPr>
          </a:p>
          <a:p>
            <a:pPr marL="12700" indent="0" algn="l">
              <a:buNone/>
            </a:pPr>
            <a:endParaRPr lang="en-US" sz="1600" b="0" i="0" dirty="0">
              <a:solidFill>
                <a:srgbClr val="000000"/>
              </a:solidFill>
              <a:effectLst/>
              <a:latin typeface="Roboto" panose="02000000000000000000" pitchFamily="2" charset="0"/>
            </a:endParaRPr>
          </a:p>
        </p:txBody>
      </p:sp>
    </p:spTree>
    <p:extLst>
      <p:ext uri="{BB962C8B-B14F-4D97-AF65-F5344CB8AC3E}">
        <p14:creationId xmlns:p14="http://schemas.microsoft.com/office/powerpoint/2010/main" val="6760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Bootstrapping</a:t>
            </a:r>
            <a:endParaRPr dirty="0"/>
          </a:p>
        </p:txBody>
      </p:sp>
      <p:sp>
        <p:nvSpPr>
          <p:cNvPr id="264" name="Google Shape;264;p26"/>
          <p:cNvSpPr txBox="1">
            <a:spLocks noGrp="1"/>
          </p:cNvSpPr>
          <p:nvPr>
            <p:ph type="body" idx="1"/>
          </p:nvPr>
        </p:nvSpPr>
        <p:spPr>
          <a:xfrm>
            <a:off x="360362" y="1052513"/>
            <a:ext cx="9359900" cy="2376488"/>
          </a:xfrm>
          <a:prstGeom prst="rect">
            <a:avLst/>
          </a:prstGeom>
          <a:noFill/>
          <a:ln>
            <a:noFill/>
          </a:ln>
        </p:spPr>
        <p:txBody>
          <a:bodyPr spcFirstLastPara="1" wrap="square" lIns="95750" tIns="47875" rIns="95750" bIns="47875" anchor="t" anchorCtr="0">
            <a:noAutofit/>
          </a:bodyPr>
          <a:lstStyle/>
          <a:p>
            <a:pPr marL="0" marR="0" lvl="0" indent="0" algn="l" rtl="0">
              <a:lnSpc>
                <a:spcPct val="100000"/>
              </a:lnSpc>
              <a:spcBef>
                <a:spcPts val="0"/>
              </a:spcBef>
              <a:spcAft>
                <a:spcPts val="0"/>
              </a:spcAft>
              <a:buClr>
                <a:schemeClr val="dk1"/>
              </a:buClr>
              <a:buSzPts val="2400"/>
              <a:buNone/>
            </a:pPr>
            <a:r>
              <a:rPr lang="en-US" sz="1600" dirty="0"/>
              <a:t>During initialization, the producer must specify a bootstrap URL – a list of brokers in the cluster and potentially a producer id along with a serialization class. One of the brokers in the bootstrap list is contacted and returns information of how partitions, leaders </a:t>
            </a:r>
            <a:r>
              <a:rPr lang="en-US" sz="1600" dirty="0" err="1"/>
              <a:t>etc</a:t>
            </a:r>
            <a:r>
              <a:rPr lang="en-US" sz="1600" dirty="0"/>
              <a:t> is distributed in the cluster. This information is cached in the client and only renewed if a repartitioning event happens. With this bootstrap information in place, the producer can now target the right brokers when producing messages.</a:t>
            </a:r>
            <a:endParaRPr sz="1600" b="0" i="0" u="none" dirty="0">
              <a:solidFill>
                <a:schemeClr val="dk1"/>
              </a:solidFill>
              <a:latin typeface="Arial"/>
              <a:ea typeface="Arial"/>
              <a:cs typeface="Arial"/>
              <a:sym typeface="Arial"/>
            </a:endParaRPr>
          </a:p>
        </p:txBody>
      </p:sp>
      <p:pic>
        <p:nvPicPr>
          <p:cNvPr id="3" name="Billede 2">
            <a:extLst>
              <a:ext uri="{FF2B5EF4-FFF2-40B4-BE49-F238E27FC236}">
                <a16:creationId xmlns:a16="http://schemas.microsoft.com/office/drawing/2014/main" id="{59E58B13-CA07-676F-39BE-6102F15570AD}"/>
              </a:ext>
            </a:extLst>
          </p:cNvPr>
          <p:cNvPicPr>
            <a:picLocks/>
          </p:cNvPicPr>
          <p:nvPr/>
        </p:nvPicPr>
        <p:blipFill>
          <a:blip r:embed="rId3"/>
          <a:stretch>
            <a:fillRect/>
          </a:stretch>
        </p:blipFill>
        <p:spPr>
          <a:xfrm>
            <a:off x="360362" y="3864881"/>
            <a:ext cx="4857725" cy="2676525"/>
          </a:xfrm>
          <a:prstGeom prst="rect">
            <a:avLst/>
          </a:prstGeom>
        </p:spPr>
      </p:pic>
      <p:pic>
        <p:nvPicPr>
          <p:cNvPr id="4" name="Billede 3">
            <a:extLst>
              <a:ext uri="{FF2B5EF4-FFF2-40B4-BE49-F238E27FC236}">
                <a16:creationId xmlns:a16="http://schemas.microsoft.com/office/drawing/2014/main" id="{1CCF10AB-6D0D-7348-81A2-ED4836EB04B2}"/>
              </a:ext>
            </a:extLst>
          </p:cNvPr>
          <p:cNvPicPr>
            <a:picLocks/>
          </p:cNvPicPr>
          <p:nvPr/>
        </p:nvPicPr>
        <p:blipFill>
          <a:blip r:embed="rId4"/>
          <a:stretch>
            <a:fillRect/>
          </a:stretch>
        </p:blipFill>
        <p:spPr>
          <a:xfrm>
            <a:off x="5353818" y="4010252"/>
            <a:ext cx="4366444" cy="19433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7CA92B-867E-5F56-018A-718096996082}"/>
              </a:ext>
            </a:extLst>
          </p:cNvPr>
          <p:cNvSpPr>
            <a:spLocks noGrp="1"/>
          </p:cNvSpPr>
          <p:nvPr>
            <p:ph type="title"/>
          </p:nvPr>
        </p:nvSpPr>
        <p:spPr/>
        <p:txBody>
          <a:bodyPr/>
          <a:lstStyle/>
          <a:p>
            <a:r>
              <a:rPr lang="da-DK" dirty="0"/>
              <a:t>Sending messages</a:t>
            </a:r>
          </a:p>
        </p:txBody>
      </p:sp>
      <p:sp>
        <p:nvSpPr>
          <p:cNvPr id="3" name="Pladsholder til tekst 2">
            <a:extLst>
              <a:ext uri="{FF2B5EF4-FFF2-40B4-BE49-F238E27FC236}">
                <a16:creationId xmlns:a16="http://schemas.microsoft.com/office/drawing/2014/main" id="{CF3BFA1E-16A8-A664-3B4A-9939202217AD}"/>
              </a:ext>
            </a:extLst>
          </p:cNvPr>
          <p:cNvSpPr>
            <a:spLocks noGrp="1"/>
          </p:cNvSpPr>
          <p:nvPr>
            <p:ph type="body" idx="1"/>
          </p:nvPr>
        </p:nvSpPr>
        <p:spPr>
          <a:xfrm>
            <a:off x="360362" y="1052512"/>
            <a:ext cx="4585711" cy="5184775"/>
          </a:xfrm>
        </p:spPr>
        <p:txBody>
          <a:bodyPr/>
          <a:lstStyle/>
          <a:p>
            <a:pPr marL="12700" indent="0">
              <a:buNone/>
            </a:pPr>
            <a:r>
              <a:rPr lang="da-DK" sz="1600" dirty="0"/>
              <a:t>Producers run </a:t>
            </a:r>
            <a:r>
              <a:rPr lang="da-DK" sz="1600" dirty="0" err="1"/>
              <a:t>through</a:t>
            </a:r>
            <a:r>
              <a:rPr lang="da-DK" sz="1600" dirty="0"/>
              <a:t> a </a:t>
            </a:r>
            <a:r>
              <a:rPr lang="da-DK" sz="1600" dirty="0" err="1"/>
              <a:t>number</a:t>
            </a:r>
            <a:r>
              <a:rPr lang="da-DK" sz="1600" dirty="0"/>
              <a:t> of steps </a:t>
            </a:r>
            <a:r>
              <a:rPr lang="da-DK" sz="1600" dirty="0" err="1"/>
              <a:t>before</a:t>
            </a:r>
            <a:r>
              <a:rPr lang="da-DK" sz="1600" dirty="0"/>
              <a:t> a </a:t>
            </a:r>
            <a:r>
              <a:rPr lang="da-DK" sz="1600" dirty="0" err="1"/>
              <a:t>record</a:t>
            </a:r>
            <a:r>
              <a:rPr lang="da-DK" sz="1600" dirty="0"/>
              <a:t> is </a:t>
            </a:r>
            <a:r>
              <a:rPr lang="da-DK" sz="1600" dirty="0" err="1"/>
              <a:t>successfully</a:t>
            </a:r>
            <a:r>
              <a:rPr lang="da-DK" sz="1600" dirty="0"/>
              <a:t> sent. </a:t>
            </a:r>
          </a:p>
          <a:p>
            <a:pPr marL="12700" indent="0">
              <a:buNone/>
            </a:pPr>
            <a:r>
              <a:rPr lang="da-DK" sz="1600" dirty="0"/>
              <a:t>Records </a:t>
            </a:r>
            <a:r>
              <a:rPr lang="da-DK" sz="1600" dirty="0" err="1"/>
              <a:t>are</a:t>
            </a:r>
            <a:r>
              <a:rPr lang="da-DK" sz="1600" dirty="0"/>
              <a:t> </a:t>
            </a:r>
            <a:r>
              <a:rPr lang="da-DK" sz="1600" dirty="0" err="1"/>
              <a:t>being</a:t>
            </a:r>
            <a:r>
              <a:rPr lang="da-DK" sz="1600" dirty="0"/>
              <a:t> </a:t>
            </a:r>
            <a:r>
              <a:rPr lang="da-DK" sz="1600" dirty="0" err="1"/>
              <a:t>serialized</a:t>
            </a:r>
            <a:r>
              <a:rPr lang="da-DK" sz="1600" dirty="0"/>
              <a:t> to a </a:t>
            </a:r>
            <a:r>
              <a:rPr lang="da-DK" sz="1600" dirty="0" err="1"/>
              <a:t>binary</a:t>
            </a:r>
            <a:r>
              <a:rPr lang="da-DK" sz="1600" dirty="0"/>
              <a:t> format and a </a:t>
            </a:r>
            <a:r>
              <a:rPr lang="da-DK" sz="1600" dirty="0" err="1"/>
              <a:t>partitioning</a:t>
            </a:r>
            <a:r>
              <a:rPr lang="da-DK" sz="1600" dirty="0"/>
              <a:t> </a:t>
            </a:r>
            <a:r>
              <a:rPr lang="da-DK" sz="1600" dirty="0" err="1"/>
              <a:t>strategy</a:t>
            </a:r>
            <a:r>
              <a:rPr lang="da-DK" sz="1600" dirty="0"/>
              <a:t> is </a:t>
            </a:r>
            <a:r>
              <a:rPr lang="da-DK" sz="1600" dirty="0" err="1"/>
              <a:t>used</a:t>
            </a:r>
            <a:r>
              <a:rPr lang="da-DK" sz="1600" dirty="0"/>
              <a:t> to </a:t>
            </a:r>
            <a:r>
              <a:rPr lang="da-DK" sz="1600" dirty="0" err="1"/>
              <a:t>assign</a:t>
            </a:r>
            <a:r>
              <a:rPr lang="da-DK" sz="1600" dirty="0"/>
              <a:t> </a:t>
            </a:r>
            <a:r>
              <a:rPr lang="da-DK" sz="1600" dirty="0" err="1"/>
              <a:t>each</a:t>
            </a:r>
            <a:r>
              <a:rPr lang="da-DK" sz="1600" dirty="0"/>
              <a:t> </a:t>
            </a:r>
            <a:r>
              <a:rPr lang="da-DK" sz="1600" dirty="0" err="1"/>
              <a:t>record</a:t>
            </a:r>
            <a:r>
              <a:rPr lang="da-DK" sz="1600" dirty="0"/>
              <a:t> </a:t>
            </a:r>
            <a:r>
              <a:rPr lang="en-US" sz="1600" dirty="0"/>
              <a:t>to</a:t>
            </a:r>
            <a:r>
              <a:rPr lang="da-DK" sz="1600" dirty="0"/>
              <a:t> a partition. </a:t>
            </a:r>
            <a:r>
              <a:rPr lang="da-DK" sz="1600" dirty="0" err="1"/>
              <a:t>Partitioning</a:t>
            </a:r>
            <a:r>
              <a:rPr lang="da-DK" sz="1600" dirty="0"/>
              <a:t> </a:t>
            </a:r>
            <a:r>
              <a:rPr lang="da-DK" sz="1600" dirty="0" err="1"/>
              <a:t>happens</a:t>
            </a:r>
            <a:r>
              <a:rPr lang="da-DK" sz="1600" dirty="0"/>
              <a:t> in </a:t>
            </a:r>
            <a:r>
              <a:rPr lang="da-DK" sz="1600" dirty="0" err="1"/>
              <a:t>order</a:t>
            </a:r>
            <a:r>
              <a:rPr lang="da-DK" sz="1600" dirty="0"/>
              <a:t> to </a:t>
            </a:r>
            <a:r>
              <a:rPr lang="da-DK" sz="1600" dirty="0" err="1"/>
              <a:t>distribute</a:t>
            </a:r>
            <a:r>
              <a:rPr lang="da-DK" sz="1600" dirty="0"/>
              <a:t> the </a:t>
            </a:r>
            <a:r>
              <a:rPr lang="da-DK" sz="1600" dirty="0" err="1"/>
              <a:t>write</a:t>
            </a:r>
            <a:r>
              <a:rPr lang="da-DK" sz="1600" dirty="0"/>
              <a:t> load on all brokers in the </a:t>
            </a:r>
            <a:r>
              <a:rPr lang="da-DK" sz="1600" dirty="0" err="1"/>
              <a:t>cluster.If</a:t>
            </a:r>
            <a:r>
              <a:rPr lang="da-DK" sz="1600" dirty="0"/>
              <a:t> a </a:t>
            </a:r>
            <a:r>
              <a:rPr lang="da-DK" sz="1600" dirty="0" err="1"/>
              <a:t>record</a:t>
            </a:r>
            <a:r>
              <a:rPr lang="da-DK" sz="1600" dirty="0"/>
              <a:t> </a:t>
            </a:r>
            <a:r>
              <a:rPr lang="da-DK" sz="1600" dirty="0" err="1"/>
              <a:t>key</a:t>
            </a:r>
            <a:r>
              <a:rPr lang="da-DK" sz="1600" dirty="0"/>
              <a:t> is </a:t>
            </a:r>
            <a:r>
              <a:rPr lang="da-DK" sz="1600" dirty="0" err="1"/>
              <a:t>provided</a:t>
            </a:r>
            <a:r>
              <a:rPr lang="da-DK" sz="1600" dirty="0"/>
              <a:t> the partition is </a:t>
            </a:r>
            <a:r>
              <a:rPr lang="da-DK" sz="1600" dirty="0" err="1"/>
              <a:t>determined</a:t>
            </a:r>
            <a:r>
              <a:rPr lang="da-DK" sz="1600" dirty="0"/>
              <a:t> </a:t>
            </a:r>
            <a:r>
              <a:rPr lang="da-DK" sz="1600" dirty="0" err="1"/>
              <a:t>based</a:t>
            </a:r>
            <a:r>
              <a:rPr lang="da-DK" sz="1600" dirty="0"/>
              <a:t> on </a:t>
            </a:r>
            <a:r>
              <a:rPr lang="da-DK" sz="1600" dirty="0">
                <a:latin typeface="Consolas" panose="020B0609020204030204" pitchFamily="49" charset="0"/>
              </a:rPr>
              <a:t>Hash(</a:t>
            </a:r>
            <a:r>
              <a:rPr lang="da-DK" sz="1600" dirty="0" err="1">
                <a:latin typeface="Consolas" panose="020B0609020204030204" pitchFamily="49" charset="0"/>
              </a:rPr>
              <a:t>key</a:t>
            </a:r>
            <a:r>
              <a:rPr lang="da-DK" sz="1600" dirty="0">
                <a:latin typeface="Consolas" panose="020B0609020204030204" pitchFamily="49" charset="0"/>
              </a:rPr>
              <a:t>) % </a:t>
            </a:r>
            <a:r>
              <a:rPr lang="da-DK" sz="1600" dirty="0" err="1">
                <a:latin typeface="Consolas" panose="020B0609020204030204" pitchFamily="49" charset="0"/>
              </a:rPr>
              <a:t>number_of_partitions</a:t>
            </a:r>
            <a:r>
              <a:rPr lang="da-DK" sz="1600" dirty="0"/>
              <a:t> </a:t>
            </a:r>
            <a:r>
              <a:rPr lang="da-DK" sz="1600" dirty="0" err="1"/>
              <a:t>otherwise</a:t>
            </a:r>
            <a:r>
              <a:rPr lang="da-DK" sz="1600" dirty="0"/>
              <a:t> the </a:t>
            </a:r>
            <a:r>
              <a:rPr lang="da-DK" sz="1600" dirty="0" err="1"/>
              <a:t>partitioning</a:t>
            </a:r>
            <a:r>
              <a:rPr lang="da-DK" sz="1600" dirty="0"/>
              <a:t> is </a:t>
            </a:r>
            <a:r>
              <a:rPr lang="da-DK" sz="1600" dirty="0" err="1"/>
              <a:t>round-robin</a:t>
            </a:r>
            <a:r>
              <a:rPr lang="da-DK" sz="1600" dirty="0"/>
              <a:t>. </a:t>
            </a:r>
          </a:p>
          <a:p>
            <a:pPr marL="12700" indent="0">
              <a:buNone/>
            </a:pPr>
            <a:endParaRPr lang="da-DK" sz="1600" dirty="0"/>
          </a:p>
          <a:p>
            <a:pPr marL="12700" indent="0">
              <a:buNone/>
            </a:pPr>
            <a:r>
              <a:rPr lang="da-DK" sz="1600" dirty="0" err="1"/>
              <a:t>Further</a:t>
            </a:r>
            <a:r>
              <a:rPr lang="da-DK" sz="1600" dirty="0"/>
              <a:t> </a:t>
            </a:r>
            <a:r>
              <a:rPr lang="da-DK" sz="1600" dirty="0" err="1"/>
              <a:t>down</a:t>
            </a:r>
            <a:r>
              <a:rPr lang="da-DK" sz="1600" dirty="0"/>
              <a:t> the </a:t>
            </a:r>
            <a:r>
              <a:rPr lang="da-DK" sz="1600" dirty="0" err="1"/>
              <a:t>stack</a:t>
            </a:r>
            <a:r>
              <a:rPr lang="da-DK" sz="1600" dirty="0"/>
              <a:t>, </a:t>
            </a:r>
            <a:r>
              <a:rPr lang="da-DK" sz="1600" dirty="0" err="1"/>
              <a:t>transaction</a:t>
            </a:r>
            <a:r>
              <a:rPr lang="da-DK" sz="1600" dirty="0"/>
              <a:t> management and </a:t>
            </a:r>
            <a:r>
              <a:rPr lang="da-DK" sz="1600" dirty="0" err="1"/>
              <a:t>resend</a:t>
            </a:r>
            <a:r>
              <a:rPr lang="da-DK" sz="1600" dirty="0"/>
              <a:t> </a:t>
            </a:r>
            <a:r>
              <a:rPr lang="da-DK" sz="1600" dirty="0" err="1"/>
              <a:t>logic</a:t>
            </a:r>
            <a:r>
              <a:rPr lang="da-DK" sz="1600" dirty="0"/>
              <a:t> is </a:t>
            </a:r>
            <a:r>
              <a:rPr lang="da-DK" sz="1600" dirty="0" err="1"/>
              <a:t>handled</a:t>
            </a:r>
            <a:r>
              <a:rPr lang="da-DK" sz="1600" dirty="0"/>
              <a:t> and </a:t>
            </a:r>
            <a:r>
              <a:rPr lang="da-DK" sz="1600" dirty="0" err="1"/>
              <a:t>finally</a:t>
            </a:r>
            <a:r>
              <a:rPr lang="da-DK" sz="1600" dirty="0"/>
              <a:t> the batch is </a:t>
            </a:r>
            <a:r>
              <a:rPr lang="da-DK" sz="1600" dirty="0" err="1"/>
              <a:t>compressed</a:t>
            </a:r>
            <a:r>
              <a:rPr lang="da-DK" sz="1600" dirty="0"/>
              <a:t> </a:t>
            </a:r>
            <a:r>
              <a:rPr lang="da-DK" sz="1600" dirty="0" err="1"/>
              <a:t>before</a:t>
            </a:r>
            <a:r>
              <a:rPr lang="da-DK" sz="1600" dirty="0"/>
              <a:t> sending to the right partition </a:t>
            </a:r>
            <a:r>
              <a:rPr lang="da-DK" sz="1600" dirty="0" err="1"/>
              <a:t>leader</a:t>
            </a:r>
            <a:r>
              <a:rPr lang="da-DK" sz="1600" dirty="0"/>
              <a:t>.</a:t>
            </a:r>
          </a:p>
        </p:txBody>
      </p:sp>
      <p:pic>
        <p:nvPicPr>
          <p:cNvPr id="5" name="Billede 4">
            <a:extLst>
              <a:ext uri="{FF2B5EF4-FFF2-40B4-BE49-F238E27FC236}">
                <a16:creationId xmlns:a16="http://schemas.microsoft.com/office/drawing/2014/main" id="{E8FDC322-DD98-77A8-ECB1-08229BE2A5B0}"/>
              </a:ext>
            </a:extLst>
          </p:cNvPr>
          <p:cNvPicPr>
            <a:picLocks/>
          </p:cNvPicPr>
          <p:nvPr/>
        </p:nvPicPr>
        <p:blipFill>
          <a:blip r:embed="rId2"/>
          <a:stretch>
            <a:fillRect/>
          </a:stretch>
        </p:blipFill>
        <p:spPr>
          <a:xfrm>
            <a:off x="5758545" y="1052512"/>
            <a:ext cx="2634196" cy="5642882"/>
          </a:xfrm>
          <a:prstGeom prst="rect">
            <a:avLst/>
          </a:prstGeom>
        </p:spPr>
      </p:pic>
    </p:spTree>
    <p:extLst>
      <p:ext uri="{BB962C8B-B14F-4D97-AF65-F5344CB8AC3E}">
        <p14:creationId xmlns:p14="http://schemas.microsoft.com/office/powerpoint/2010/main" val="360849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3" y="1052513"/>
            <a:ext cx="7667532" cy="4917982"/>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producer</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Open </a:t>
            </a:r>
            <a:r>
              <a:rPr lang="en-US" sz="1400" kern="100" dirty="0" err="1">
                <a:effectLst/>
                <a:latin typeface="Arial" panose="020B0604020202020204" pitchFamily="34" charset="0"/>
                <a:ea typeface="Calibri" panose="020F0502020204030204" pitchFamily="34" charset="0"/>
                <a:cs typeface="Times New Roman" panose="02020603050405020304" pitchFamily="18" charset="0"/>
              </a:rPr>
              <a:t>powershell</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navigate to &lt;project-folder&gt;/docker</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.\kafka-producer.bat --topic my-topic</a:t>
            </a:r>
            <a:endParaRPr lang="da-DK" sz="14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You should now see a prompt &gt; </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This allows you to produce test messages and have them sent to the topic</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Type some string</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s</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hit enter </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5.1</a:t>
            </a:r>
          </a:p>
        </p:txBody>
      </p:sp>
      <p:pic>
        <p:nvPicPr>
          <p:cNvPr id="9" name="Billede 8">
            <a:extLst>
              <a:ext uri="{FF2B5EF4-FFF2-40B4-BE49-F238E27FC236}">
                <a16:creationId xmlns:a16="http://schemas.microsoft.com/office/drawing/2014/main" id="{1562957A-4A30-B2B4-FF27-4333D1F78EDA}"/>
              </a:ext>
            </a:extLst>
          </p:cNvPr>
          <p:cNvPicPr>
            <a:picLocks noChangeAspect="1"/>
          </p:cNvPicPr>
          <p:nvPr/>
        </p:nvPicPr>
        <p:blipFill>
          <a:blip r:embed="rId2"/>
          <a:stretch>
            <a:fillRect/>
          </a:stretch>
        </p:blipFill>
        <p:spPr>
          <a:xfrm>
            <a:off x="783597" y="3200400"/>
            <a:ext cx="6901007" cy="2293021"/>
          </a:xfrm>
          <a:prstGeom prst="rect">
            <a:avLst/>
          </a:prstGeom>
        </p:spPr>
      </p:pic>
    </p:spTree>
    <p:extLst>
      <p:ext uri="{BB962C8B-B14F-4D97-AF65-F5344CB8AC3E}">
        <p14:creationId xmlns:p14="http://schemas.microsoft.com/office/powerpoint/2010/main" val="72009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3"/>
            <a:ext cx="7533062" cy="4420440"/>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See offsets</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Open a new </a:t>
            </a:r>
            <a:r>
              <a:rPr lang="en-US" sz="1400" kern="100" dirty="0" err="1">
                <a:effectLst/>
                <a:latin typeface="Arial" panose="020B0604020202020204" pitchFamily="34" charset="0"/>
                <a:ea typeface="Calibri" panose="020F0502020204030204" pitchFamily="34" charset="0"/>
                <a:cs typeface="Times New Roman" panose="02020603050405020304" pitchFamily="18" charset="0"/>
              </a:rPr>
              <a:t>powershell</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navigate to &lt;project-folder&gt;/docker</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.\kafka-get-offsets.bat --topic my-topic</a:t>
            </a:r>
            <a:endParaRPr lang="da-DK" sz="14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This will show the partitions for that topic and their current offset</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Open AKHQ.IO to see the produced messages</a:t>
            </a: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5.2</a:t>
            </a:r>
          </a:p>
        </p:txBody>
      </p:sp>
      <p:pic>
        <p:nvPicPr>
          <p:cNvPr id="6" name="Billede 5">
            <a:extLst>
              <a:ext uri="{FF2B5EF4-FFF2-40B4-BE49-F238E27FC236}">
                <a16:creationId xmlns:a16="http://schemas.microsoft.com/office/drawing/2014/main" id="{84B08777-D3F0-1AC0-026F-9F850BBD08B2}"/>
              </a:ext>
            </a:extLst>
          </p:cNvPr>
          <p:cNvPicPr>
            <a:picLocks noChangeAspect="1"/>
          </p:cNvPicPr>
          <p:nvPr/>
        </p:nvPicPr>
        <p:blipFill>
          <a:blip r:embed="rId2"/>
          <a:stretch>
            <a:fillRect/>
          </a:stretch>
        </p:blipFill>
        <p:spPr>
          <a:xfrm>
            <a:off x="971112" y="3018516"/>
            <a:ext cx="6311561" cy="2097164"/>
          </a:xfrm>
          <a:prstGeom prst="rect">
            <a:avLst/>
          </a:prstGeom>
        </p:spPr>
      </p:pic>
    </p:spTree>
    <p:extLst>
      <p:ext uri="{BB962C8B-B14F-4D97-AF65-F5344CB8AC3E}">
        <p14:creationId xmlns:p14="http://schemas.microsoft.com/office/powerpoint/2010/main" val="1982184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3" y="1052513"/>
            <a:ext cx="7667532" cy="4917982"/>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producer sending keys and values</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Open </a:t>
            </a:r>
            <a:r>
              <a:rPr lang="en-US" sz="1400" kern="100" dirty="0" err="1">
                <a:effectLst/>
                <a:latin typeface="Arial" panose="020B0604020202020204" pitchFamily="34" charset="0"/>
                <a:ea typeface="Calibri" panose="020F0502020204030204" pitchFamily="34" charset="0"/>
                <a:cs typeface="Times New Roman" panose="02020603050405020304" pitchFamily="18" charset="0"/>
              </a:rPr>
              <a:t>powershell</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navigate to &lt;project-folder&gt;/docker</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Delete topic by typing </a:t>
            </a:r>
            <a:r>
              <a:rPr lang="en-US" sz="1400" b="1" kern="100" dirty="0">
                <a:latin typeface="Arial" panose="020B0604020202020204" pitchFamily="34" charset="0"/>
                <a:ea typeface="Calibri" panose="020F0502020204030204" pitchFamily="34" charset="0"/>
                <a:cs typeface="Times New Roman" panose="02020603050405020304" pitchFamily="18" charset="0"/>
              </a:rPr>
              <a:t>.\kafka-topics.bat --topic my-topic --delete</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Create new topic with 3 partitions. Type </a:t>
            </a:r>
            <a:r>
              <a:rPr lang="en-US" sz="1400" b="1" kern="100" dirty="0">
                <a:latin typeface="Arial" panose="020B0604020202020204" pitchFamily="34" charset="0"/>
                <a:ea typeface="Calibri" panose="020F0502020204030204" pitchFamily="34" charset="0"/>
                <a:cs typeface="Times New Roman" panose="02020603050405020304" pitchFamily="18" charset="0"/>
              </a:rPr>
              <a:t>.\kafka-topics.bat --topic my-topic --partitions 3 --replication-factor 2 --create</a:t>
            </a:r>
            <a:endParaRPr lang="da-DK" sz="14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.\kafka-producer.bat --topic my-topic --property </a:t>
            </a:r>
            <a:r>
              <a:rPr lang="en-US" sz="1400" b="1" kern="100" dirty="0" err="1">
                <a:effectLst/>
                <a:latin typeface="Arial" panose="020B0604020202020204" pitchFamily="34" charset="0"/>
                <a:ea typeface="Calibri" panose="020F0502020204030204" pitchFamily="34" charset="0"/>
                <a:cs typeface="Times New Roman" panose="02020603050405020304" pitchFamily="18" charset="0"/>
              </a:rPr>
              <a:t>parse.key</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=true --property </a:t>
            </a:r>
            <a:r>
              <a:rPr lang="en-US" sz="1400" b="1" kern="100" dirty="0" err="1">
                <a:effectLst/>
                <a:latin typeface="Arial" panose="020B0604020202020204" pitchFamily="34" charset="0"/>
                <a:ea typeface="Calibri" panose="020F0502020204030204" pitchFamily="34" charset="0"/>
                <a:cs typeface="Times New Roman" panose="02020603050405020304" pitchFamily="18" charset="0"/>
              </a:rPr>
              <a:t>key.separator</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a:t>
            </a:r>
            <a:endParaRPr lang="da-DK" sz="14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You should now see a prompt &gt; </a:t>
            </a: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This allows you to produce test messages and have them sent to the topic passing keys and values as </a:t>
            </a:r>
            <a:r>
              <a:rPr lang="en-US" sz="1400" i="1" kern="100" dirty="0" err="1">
                <a:effectLst/>
                <a:latin typeface="Arial" panose="020B0604020202020204" pitchFamily="34" charset="0"/>
                <a:ea typeface="Calibri" panose="020F0502020204030204" pitchFamily="34" charset="0"/>
                <a:cs typeface="Times New Roman" panose="02020603050405020304" pitchFamily="18" charset="0"/>
              </a:rPr>
              <a:t>key</a:t>
            </a:r>
            <a:r>
              <a:rPr lang="en-US" sz="1400" kern="100" dirty="0" err="1">
                <a:effectLst/>
                <a:latin typeface="Arial" panose="020B0604020202020204" pitchFamily="34" charset="0"/>
                <a:ea typeface="Calibri" panose="020F0502020204030204" pitchFamily="34" charset="0"/>
                <a:cs typeface="Times New Roman" panose="02020603050405020304" pitchFamily="18" charset="0"/>
              </a:rPr>
              <a:t>:</a:t>
            </a:r>
            <a:r>
              <a:rPr lang="en-US" sz="1400" i="1" kern="100" dirty="0" err="1">
                <a:effectLst/>
                <a:latin typeface="Arial" panose="020B0604020202020204" pitchFamily="34" charset="0"/>
                <a:ea typeface="Calibri" panose="020F0502020204030204" pitchFamily="34" charset="0"/>
                <a:cs typeface="Times New Roman" panose="02020603050405020304" pitchFamily="18" charset="0"/>
              </a:rPr>
              <a:t>value</a:t>
            </a:r>
            <a:endParaRPr lang="en-US" sz="1400" i="1" kern="100" dirty="0">
              <a:effectLst/>
              <a:latin typeface="Arial" panose="020B0604020202020204" pitchFamily="34" charset="0"/>
              <a:ea typeface="Calibri" panose="020F0502020204030204" pitchFamily="34" charset="0"/>
              <a:cs typeface="Times New Roman" panose="02020603050405020304" pitchFamily="18" charset="0"/>
            </a:endParaRPr>
          </a:p>
          <a:p>
            <a:pPr lvl="1"/>
            <a:r>
              <a:rPr lang="en-US" sz="1400" kern="100" dirty="0">
                <a:effectLst/>
                <a:latin typeface="Arial" panose="020B0604020202020204" pitchFamily="34" charset="0"/>
                <a:ea typeface="Calibri" panose="020F0502020204030204" pitchFamily="34" charset="0"/>
                <a:cs typeface="Times New Roman" panose="02020603050405020304" pitchFamily="18" charset="0"/>
              </a:rPr>
              <a:t>Type some string</a:t>
            </a:r>
            <a:r>
              <a:rPr lang="en-US" sz="1400" b="1" kern="100" dirty="0">
                <a:effectLst/>
                <a:latin typeface="Arial" panose="020B0604020202020204" pitchFamily="34" charset="0"/>
                <a:ea typeface="Calibri" panose="020F0502020204030204" pitchFamily="34" charset="0"/>
                <a:cs typeface="Times New Roman" panose="02020603050405020304" pitchFamily="18" charset="0"/>
              </a:rPr>
              <a:t>s</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and hit enter, like </a:t>
            </a:r>
            <a:r>
              <a:rPr lang="en-US" sz="1400" i="1" kern="100" dirty="0" err="1">
                <a:effectLst/>
                <a:latin typeface="Arial" panose="020B0604020202020204" pitchFamily="34" charset="0"/>
                <a:ea typeface="Calibri" panose="020F0502020204030204" pitchFamily="34" charset="0"/>
                <a:cs typeface="Times New Roman" panose="02020603050405020304" pitchFamily="18" charset="0"/>
              </a:rPr>
              <a:t>test-key:test-value</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Use different keys</a:t>
            </a:r>
          </a:p>
          <a:p>
            <a:pPr lvl="1"/>
            <a:r>
              <a:rPr lang="en-US" sz="1400" kern="100" dirty="0">
                <a:latin typeface="Arial" panose="020B0604020202020204" pitchFamily="34" charset="0"/>
                <a:ea typeface="Calibri" panose="020F0502020204030204" pitchFamily="34" charset="0"/>
                <a:cs typeface="Times New Roman" panose="02020603050405020304" pitchFamily="18" charset="0"/>
              </a:rPr>
              <a:t>Check </a:t>
            </a:r>
            <a:r>
              <a:rPr lang="en-US" sz="1400" kern="100" dirty="0">
                <a:effectLst/>
                <a:latin typeface="Arial" panose="020B0604020202020204" pitchFamily="34" charset="0"/>
                <a:ea typeface="Calibri" panose="020F0502020204030204" pitchFamily="34" charset="0"/>
                <a:cs typeface="Times New Roman" panose="02020603050405020304" pitchFamily="18" charset="0"/>
              </a:rPr>
              <a:t> AKHQ.IO that the messages have reached different partitions</a:t>
            </a:r>
            <a:endParaRPr lang="da-DK" sz="1400" kern="100" dirty="0">
              <a:latin typeface="Calibri" panose="020F0502020204030204" pitchFamily="34" charset="0"/>
              <a:ea typeface="Calibri" panose="020F0502020204030204" pitchFamily="34" charset="0"/>
              <a:cs typeface="Times New Roman" panose="02020603050405020304" pitchFamily="18" charset="0"/>
            </a:endParaRPr>
          </a:p>
          <a:p>
            <a:pPr lvl="1"/>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5.1</a:t>
            </a:r>
          </a:p>
        </p:txBody>
      </p:sp>
    </p:spTree>
    <p:extLst>
      <p:ext uri="{BB962C8B-B14F-4D97-AF65-F5344CB8AC3E}">
        <p14:creationId xmlns:p14="http://schemas.microsoft.com/office/powerpoint/2010/main" val="2565626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A276B6-9286-F22D-7CA5-01D7970FA7F0}"/>
              </a:ext>
            </a:extLst>
          </p:cNvPr>
          <p:cNvSpPr>
            <a:spLocks noGrp="1"/>
          </p:cNvSpPr>
          <p:nvPr>
            <p:ph type="title"/>
          </p:nvPr>
        </p:nvSpPr>
        <p:spPr/>
        <p:txBody>
          <a:bodyPr/>
          <a:lstStyle/>
          <a:p>
            <a:r>
              <a:rPr lang="da-DK" dirty="0" err="1"/>
              <a:t>Latency</a:t>
            </a:r>
            <a:r>
              <a:rPr lang="da-DK" dirty="0"/>
              <a:t> </a:t>
            </a:r>
            <a:r>
              <a:rPr lang="da-DK" dirty="0" err="1"/>
              <a:t>vs</a:t>
            </a:r>
            <a:r>
              <a:rPr lang="da-DK" dirty="0"/>
              <a:t> </a:t>
            </a:r>
            <a:r>
              <a:rPr lang="da-DK" dirty="0" err="1"/>
              <a:t>throughput</a:t>
            </a:r>
            <a:endParaRPr lang="da-DK" dirty="0"/>
          </a:p>
        </p:txBody>
      </p:sp>
      <p:pic>
        <p:nvPicPr>
          <p:cNvPr id="3" name="Billede 2">
            <a:extLst>
              <a:ext uri="{FF2B5EF4-FFF2-40B4-BE49-F238E27FC236}">
                <a16:creationId xmlns:a16="http://schemas.microsoft.com/office/drawing/2014/main" id="{30A33DEB-AF0C-1F3E-F707-9023F78611FF}"/>
              </a:ext>
            </a:extLst>
          </p:cNvPr>
          <p:cNvPicPr>
            <a:picLocks/>
          </p:cNvPicPr>
          <p:nvPr/>
        </p:nvPicPr>
        <p:blipFill>
          <a:blip r:embed="rId2"/>
          <a:stretch>
            <a:fillRect/>
          </a:stretch>
        </p:blipFill>
        <p:spPr>
          <a:xfrm>
            <a:off x="6348413" y="3646714"/>
            <a:ext cx="3252105" cy="2643189"/>
          </a:xfrm>
          <a:prstGeom prst="rect">
            <a:avLst/>
          </a:prstGeom>
        </p:spPr>
      </p:pic>
      <p:sp>
        <p:nvSpPr>
          <p:cNvPr id="4" name="Pladsholder til tekst 2">
            <a:extLst>
              <a:ext uri="{FF2B5EF4-FFF2-40B4-BE49-F238E27FC236}">
                <a16:creationId xmlns:a16="http://schemas.microsoft.com/office/drawing/2014/main" id="{4CC2DB35-F980-9BEB-18BD-9806C99DE946}"/>
              </a:ext>
            </a:extLst>
          </p:cNvPr>
          <p:cNvSpPr>
            <a:spLocks noGrp="1"/>
          </p:cNvSpPr>
          <p:nvPr>
            <p:ph type="body" idx="1"/>
          </p:nvPr>
        </p:nvSpPr>
        <p:spPr>
          <a:xfrm>
            <a:off x="360361" y="1052513"/>
            <a:ext cx="9491210" cy="2738438"/>
          </a:xfrm>
        </p:spPr>
        <p:txBody>
          <a:bodyPr/>
          <a:lstStyle/>
          <a:p>
            <a:pPr marL="12700" indent="0">
              <a:buNone/>
            </a:pPr>
            <a:r>
              <a:rPr lang="en-US" sz="1600" i="0" dirty="0">
                <a:solidFill>
                  <a:srgbClr val="374151"/>
                </a:solidFill>
                <a:effectLst/>
                <a:latin typeface="+mn-lt"/>
              </a:rPr>
              <a:t>All components in the Kafka setup play an active role when it comes to performance optimizations. Besides distributing the load among the leaders and batching and compressing the payload, the producer can be configured to do high-throughput or low-latency. </a:t>
            </a:r>
            <a:r>
              <a:rPr lang="en-US" sz="1600" dirty="0">
                <a:solidFill>
                  <a:srgbClr val="374151"/>
                </a:solidFill>
                <a:latin typeface="+mn-lt"/>
              </a:rPr>
              <a:t>The below settings are used for that.</a:t>
            </a:r>
            <a:endParaRPr lang="en-US" sz="1600" b="1" dirty="0">
              <a:solidFill>
                <a:srgbClr val="374151"/>
              </a:solidFill>
              <a:latin typeface="+mn-lt"/>
            </a:endParaRPr>
          </a:p>
          <a:p>
            <a:pPr marL="12700" indent="0">
              <a:buNone/>
            </a:pPr>
            <a:r>
              <a:rPr lang="en-US" sz="1600" b="1" i="0" dirty="0">
                <a:solidFill>
                  <a:srgbClr val="374151"/>
                </a:solidFill>
                <a:effectLst/>
                <a:latin typeface="+mn-lt"/>
              </a:rPr>
              <a:t>Linger.ms</a:t>
            </a:r>
            <a:r>
              <a:rPr lang="en-US" sz="1600" b="0" i="0" dirty="0">
                <a:solidFill>
                  <a:srgbClr val="374151"/>
                </a:solidFill>
                <a:effectLst/>
                <a:latin typeface="+mn-lt"/>
              </a:rPr>
              <a:t> represents the amount of time a Kafka producer will wait before sending a batch of messages. If a producer receives multiple messages in a short time frame, it can choose to wait for a brief period before sending them as a batch. This is done to optimize network and resource usage.</a:t>
            </a:r>
          </a:p>
          <a:p>
            <a:pPr marL="12700" indent="0">
              <a:buNone/>
            </a:pPr>
            <a:r>
              <a:rPr lang="en-US" sz="1600" b="1" i="0" dirty="0" err="1">
                <a:solidFill>
                  <a:srgbClr val="374151"/>
                </a:solidFill>
                <a:effectLst/>
                <a:latin typeface="+mn-lt"/>
              </a:rPr>
              <a:t>Batch.size</a:t>
            </a:r>
            <a:r>
              <a:rPr lang="en-US" sz="1600" b="0" i="0" dirty="0">
                <a:solidFill>
                  <a:srgbClr val="374151"/>
                </a:solidFill>
                <a:effectLst/>
                <a:latin typeface="+mn-lt"/>
              </a:rPr>
              <a:t> is the maximum amount of data, in bytes, that a Kafka producer will include in a single batch of messages. When the batch size is reached or the linger.ms time elapses, the producer will send the batch to the Kafka broker.</a:t>
            </a:r>
            <a:endParaRPr lang="da-DK" sz="1600" dirty="0">
              <a:latin typeface="+mn-lt"/>
            </a:endParaRPr>
          </a:p>
        </p:txBody>
      </p:sp>
      <p:pic>
        <p:nvPicPr>
          <p:cNvPr id="6" name="Billede 5">
            <a:extLst>
              <a:ext uri="{FF2B5EF4-FFF2-40B4-BE49-F238E27FC236}">
                <a16:creationId xmlns:a16="http://schemas.microsoft.com/office/drawing/2014/main" id="{BCC5DE11-ED54-6D02-3C16-009268D887D1}"/>
              </a:ext>
            </a:extLst>
          </p:cNvPr>
          <p:cNvPicPr>
            <a:picLocks/>
          </p:cNvPicPr>
          <p:nvPr/>
        </p:nvPicPr>
        <p:blipFill>
          <a:blip r:embed="rId3"/>
          <a:stretch>
            <a:fillRect/>
          </a:stretch>
        </p:blipFill>
        <p:spPr>
          <a:xfrm>
            <a:off x="228600" y="4494798"/>
            <a:ext cx="6119813" cy="1666875"/>
          </a:xfrm>
          <a:prstGeom prst="rect">
            <a:avLst/>
          </a:prstGeom>
        </p:spPr>
      </p:pic>
      <p:sp>
        <p:nvSpPr>
          <p:cNvPr id="5" name="Pil: højre 4">
            <a:extLst>
              <a:ext uri="{FF2B5EF4-FFF2-40B4-BE49-F238E27FC236}">
                <a16:creationId xmlns:a16="http://schemas.microsoft.com/office/drawing/2014/main" id="{D21FCF39-BB34-7B7C-8FB8-5027101B227D}"/>
              </a:ext>
            </a:extLst>
          </p:cNvPr>
          <p:cNvSpPr/>
          <p:nvPr/>
        </p:nvSpPr>
        <p:spPr>
          <a:xfrm rot="20623463">
            <a:off x="1905893" y="6029368"/>
            <a:ext cx="1984745" cy="3897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Better compression</a:t>
            </a:r>
          </a:p>
        </p:txBody>
      </p:sp>
      <p:sp>
        <p:nvSpPr>
          <p:cNvPr id="7" name="Pil: højre 6">
            <a:extLst>
              <a:ext uri="{FF2B5EF4-FFF2-40B4-BE49-F238E27FC236}">
                <a16:creationId xmlns:a16="http://schemas.microsoft.com/office/drawing/2014/main" id="{D12CEEA0-41A4-EC68-31D9-28C315E34CA5}"/>
              </a:ext>
            </a:extLst>
          </p:cNvPr>
          <p:cNvSpPr/>
          <p:nvPr/>
        </p:nvSpPr>
        <p:spPr>
          <a:xfrm rot="19971664">
            <a:off x="1077266" y="5905504"/>
            <a:ext cx="1125461" cy="3897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Less IO</a:t>
            </a:r>
          </a:p>
        </p:txBody>
      </p:sp>
      <p:sp>
        <p:nvSpPr>
          <p:cNvPr id="8" name="Pil: højre 7">
            <a:extLst>
              <a:ext uri="{FF2B5EF4-FFF2-40B4-BE49-F238E27FC236}">
                <a16:creationId xmlns:a16="http://schemas.microsoft.com/office/drawing/2014/main" id="{1CDFEFCD-A99C-E0AC-C643-A96B2E9C0433}"/>
              </a:ext>
            </a:extLst>
          </p:cNvPr>
          <p:cNvSpPr/>
          <p:nvPr/>
        </p:nvSpPr>
        <p:spPr>
          <a:xfrm rot="3275362">
            <a:off x="-42206" y="4253205"/>
            <a:ext cx="1293559" cy="3826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Less delay</a:t>
            </a:r>
          </a:p>
        </p:txBody>
      </p:sp>
    </p:spTree>
    <p:extLst>
      <p:ext uri="{BB962C8B-B14F-4D97-AF65-F5344CB8AC3E}">
        <p14:creationId xmlns:p14="http://schemas.microsoft.com/office/powerpoint/2010/main" val="338701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3"/>
            <a:ext cx="7533062" cy="4420440"/>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Change linger.ms</a:t>
            </a:r>
          </a:p>
          <a:p>
            <a:pPr lvl="1"/>
            <a:r>
              <a:rPr lang="en-US" sz="1200" dirty="0"/>
              <a:t>Open akhq.io and navigate to topics-&gt;my-topic-&gt;details-&gt;live tail</a:t>
            </a: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a new PowerShell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 run -it --rm --network host </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confluentinc</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/cp-</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kafka</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 /bin/</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kafka</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-producer-perf-test --producer-props </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bootstrap.servers</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=localhost:29092 linger.ms=</a:t>
            </a:r>
            <a:r>
              <a:rPr lang="en-US" sz="1200" b="1" kern="100" dirty="0">
                <a:latin typeface="Arial" panose="020B0604020202020204" pitchFamily="34" charset="0"/>
                <a:ea typeface="Calibri" panose="020F0502020204030204" pitchFamily="34" charset="0"/>
                <a:cs typeface="Times New Roman" panose="02020603050405020304" pitchFamily="18" charset="0"/>
              </a:rPr>
              <a:t>1</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00 </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batch.size</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=100000 --topic my-topic --num-records 1000 --record-size 2 --throughput 2</a:t>
            </a:r>
            <a:endParaRPr lang="da-DK" sz="12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This will start a producer that produces 1000 small records at the rate of 2 rec/sec. </a:t>
            </a:r>
          </a:p>
          <a:p>
            <a:pPr lvl="1"/>
            <a:r>
              <a:rPr lang="en-US" sz="1200" kern="100" dirty="0">
                <a:latin typeface="Arial" panose="020B0604020202020204" pitchFamily="34" charset="0"/>
                <a:ea typeface="Calibri" panose="020F0502020204030204" pitchFamily="34" charset="0"/>
                <a:cs typeface="Times New Roman" panose="02020603050405020304" pitchFamily="18" charset="0"/>
              </a:rPr>
              <a:t>Open AKHQ.IO to see the produced messages for the topic in live-tail. Explain what you see (messages should arrive in chunks)</a:t>
            </a:r>
          </a:p>
          <a:p>
            <a:pPr lvl="1"/>
            <a:r>
              <a:rPr lang="en-US" sz="1200" kern="100" dirty="0">
                <a:latin typeface="Arial" panose="020B0604020202020204" pitchFamily="34" charset="0"/>
                <a:ea typeface="Calibri" panose="020F0502020204030204" pitchFamily="34" charset="0"/>
                <a:cs typeface="Times New Roman" panose="02020603050405020304" pitchFamily="18" charset="0"/>
              </a:rPr>
              <a:t>Stop the producer and change linger.ms to 3000</a:t>
            </a: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docker run -it --rm --network host </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confluentinc</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/cp-</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kafka</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 /bin/</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kafka</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-producer-perf-test --producer-props </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bootstrap.servers</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=localhost:29092 linger.ms=3000 </a:t>
            </a:r>
            <a:r>
              <a:rPr lang="en-US" sz="1200" b="1" kern="100" dirty="0" err="1">
                <a:effectLst/>
                <a:latin typeface="Arial" panose="020B0604020202020204" pitchFamily="34" charset="0"/>
                <a:ea typeface="Calibri" panose="020F0502020204030204" pitchFamily="34" charset="0"/>
                <a:cs typeface="Times New Roman" panose="02020603050405020304" pitchFamily="18" charset="0"/>
              </a:rPr>
              <a:t>batch.size</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=100000 --topic my-topic --num-records 1000 --record-size 2 --throughput 2</a:t>
            </a:r>
          </a:p>
          <a:p>
            <a:pPr lvl="1"/>
            <a:r>
              <a:rPr lang="en-US" sz="1200" kern="100" dirty="0">
                <a:latin typeface="Arial" panose="020B0604020202020204" pitchFamily="34" charset="0"/>
                <a:ea typeface="Calibri" panose="020F0502020204030204" pitchFamily="34" charset="0"/>
                <a:cs typeface="Times New Roman" panose="02020603050405020304" pitchFamily="18" charset="0"/>
              </a:rPr>
              <a:t>Watch the live-tail. You should see a difference now.</a:t>
            </a:r>
            <a:endParaRPr lang="en-US" sz="1200" kern="100" dirty="0">
              <a:effectLst/>
              <a:latin typeface="Arial" panose="020B0604020202020204" pitchFamily="34" charset="0"/>
              <a:ea typeface="Calibri" panose="020F0502020204030204" pitchFamily="34" charset="0"/>
              <a:cs typeface="Times New Roman" panose="02020603050405020304" pitchFamily="18" charset="0"/>
            </a:endParaRPr>
          </a:p>
          <a:p>
            <a:pPr lvl="1"/>
            <a:endParaRPr lang="da-DK" sz="1200" b="1" kern="100" dirty="0">
              <a:latin typeface="Calibri" panose="020F0502020204030204" pitchFamily="34" charset="0"/>
              <a:ea typeface="Calibri" panose="020F0502020204030204" pitchFamily="34" charset="0"/>
              <a:cs typeface="Times New Roman" panose="02020603050405020304" pitchFamily="18" charset="0"/>
            </a:endParaRPr>
          </a:p>
          <a:p>
            <a:pPr lvl="1"/>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5.3</a:t>
            </a:r>
          </a:p>
        </p:txBody>
      </p:sp>
    </p:spTree>
    <p:extLst>
      <p:ext uri="{BB962C8B-B14F-4D97-AF65-F5344CB8AC3E}">
        <p14:creationId xmlns:p14="http://schemas.microsoft.com/office/powerpoint/2010/main" val="184410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EA6C29-1D23-BDBE-2254-BCCE921CBCF8}"/>
              </a:ext>
            </a:extLst>
          </p:cNvPr>
          <p:cNvSpPr>
            <a:spLocks noGrp="1"/>
          </p:cNvSpPr>
          <p:nvPr>
            <p:ph type="title"/>
          </p:nvPr>
        </p:nvSpPr>
        <p:spPr/>
        <p:txBody>
          <a:bodyPr/>
          <a:lstStyle/>
          <a:p>
            <a:r>
              <a:rPr lang="da-DK" dirty="0" err="1"/>
              <a:t>Acknowledgement</a:t>
            </a:r>
            <a:endParaRPr lang="da-DK" dirty="0"/>
          </a:p>
        </p:txBody>
      </p:sp>
      <p:pic>
        <p:nvPicPr>
          <p:cNvPr id="4" name="Billede 3">
            <a:extLst>
              <a:ext uri="{FF2B5EF4-FFF2-40B4-BE49-F238E27FC236}">
                <a16:creationId xmlns:a16="http://schemas.microsoft.com/office/drawing/2014/main" id="{FAD64812-508F-5BA9-6478-C38BE0B7AE12}"/>
              </a:ext>
            </a:extLst>
          </p:cNvPr>
          <p:cNvPicPr>
            <a:picLocks/>
          </p:cNvPicPr>
          <p:nvPr/>
        </p:nvPicPr>
        <p:blipFill>
          <a:blip r:embed="rId2"/>
          <a:stretch>
            <a:fillRect/>
          </a:stretch>
        </p:blipFill>
        <p:spPr>
          <a:xfrm>
            <a:off x="4862624" y="2083982"/>
            <a:ext cx="4857639" cy="4062332"/>
          </a:xfrm>
          <a:prstGeom prst="rect">
            <a:avLst/>
          </a:prstGeom>
        </p:spPr>
      </p:pic>
      <p:sp>
        <p:nvSpPr>
          <p:cNvPr id="3" name="Pladsholder til tekst 2">
            <a:extLst>
              <a:ext uri="{FF2B5EF4-FFF2-40B4-BE49-F238E27FC236}">
                <a16:creationId xmlns:a16="http://schemas.microsoft.com/office/drawing/2014/main" id="{34D3A095-4262-7955-C22C-762936E19AB7}"/>
              </a:ext>
            </a:extLst>
          </p:cNvPr>
          <p:cNvSpPr>
            <a:spLocks noGrp="1"/>
          </p:cNvSpPr>
          <p:nvPr>
            <p:ph type="body" idx="1"/>
          </p:nvPr>
        </p:nvSpPr>
        <p:spPr>
          <a:xfrm>
            <a:off x="360362" y="1052512"/>
            <a:ext cx="4081009" cy="4392325"/>
          </a:xfrm>
        </p:spPr>
        <p:txBody>
          <a:bodyPr/>
          <a:lstStyle/>
          <a:p>
            <a:pPr marL="12700" indent="0">
              <a:buNone/>
            </a:pPr>
            <a:r>
              <a:rPr lang="en-US" sz="1600" b="1" dirty="0"/>
              <a:t>Ack: 0 (fire-and-forget)</a:t>
            </a:r>
          </a:p>
          <a:p>
            <a:pPr marL="12700" indent="0">
              <a:buNone/>
            </a:pPr>
            <a:r>
              <a:rPr lang="en-US" sz="1600" dirty="0"/>
              <a:t>The producer won't wait for any acknowledgment from the leader. </a:t>
            </a:r>
          </a:p>
          <a:p>
            <a:pPr marL="12700" indent="0">
              <a:buNone/>
            </a:pPr>
            <a:r>
              <a:rPr lang="en-US" sz="1600" b="1" dirty="0"/>
              <a:t>Acks: 1 </a:t>
            </a:r>
          </a:p>
          <a:p>
            <a:pPr marL="12700" indent="0">
              <a:buNone/>
            </a:pPr>
            <a:r>
              <a:rPr lang="en-US" sz="1600" dirty="0"/>
              <a:t>The leader will append the message to its own log and. Then it returns the acknowledgment to the producer . </a:t>
            </a:r>
          </a:p>
          <a:p>
            <a:pPr marL="12700" indent="0">
              <a:buNone/>
            </a:pPr>
            <a:r>
              <a:rPr lang="en-US" sz="1600" b="1" dirty="0"/>
              <a:t>Acks: all (safe)</a:t>
            </a:r>
          </a:p>
          <a:p>
            <a:pPr marL="12700" indent="0">
              <a:buNone/>
            </a:pPr>
            <a:r>
              <a:rPr lang="en-US" sz="1600" dirty="0"/>
              <a:t>The leader will append the message to its own log and wait for acknowledgments from all in-sync replicas. Then it returns the acknowledgment to the producer </a:t>
            </a:r>
          </a:p>
        </p:txBody>
      </p:sp>
      <p:sp>
        <p:nvSpPr>
          <p:cNvPr id="5" name="Pil: højre 4">
            <a:extLst>
              <a:ext uri="{FF2B5EF4-FFF2-40B4-BE49-F238E27FC236}">
                <a16:creationId xmlns:a16="http://schemas.microsoft.com/office/drawing/2014/main" id="{884532E9-BEF5-48EF-6C95-6EBD867D485F}"/>
              </a:ext>
            </a:extLst>
          </p:cNvPr>
          <p:cNvSpPr/>
          <p:nvPr/>
        </p:nvSpPr>
        <p:spPr>
          <a:xfrm rot="1386086">
            <a:off x="6356672" y="1240466"/>
            <a:ext cx="3225422"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No guarantee that cache is flushed to disk</a:t>
            </a:r>
          </a:p>
        </p:txBody>
      </p:sp>
    </p:spTree>
    <p:extLst>
      <p:ext uri="{BB962C8B-B14F-4D97-AF65-F5344CB8AC3E}">
        <p14:creationId xmlns:p14="http://schemas.microsoft.com/office/powerpoint/2010/main" val="2955856230"/>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8420FDD-953B-49BA-9BD8-A3D482147AC8}">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Officiel slideskabelon - Lund^0Bendsen</Template>
  <TotalTime>8485</TotalTime>
  <Words>1729</Words>
  <Application>Microsoft Office PowerPoint</Application>
  <PresentationFormat>Brugerdefineret</PresentationFormat>
  <Paragraphs>160</Paragraphs>
  <Slides>15</Slides>
  <Notes>4</Notes>
  <HiddenSlides>0</HiddenSlides>
  <MMClips>0</MMClips>
  <ScaleCrop>false</ScaleCrop>
  <HeadingPairs>
    <vt:vector size="6" baseType="variant">
      <vt:variant>
        <vt:lpstr>Benyttede skrifttyper</vt:lpstr>
      </vt:variant>
      <vt:variant>
        <vt:i4>6</vt:i4>
      </vt:variant>
      <vt:variant>
        <vt:lpstr>Tema</vt:lpstr>
      </vt:variant>
      <vt:variant>
        <vt:i4>2</vt:i4>
      </vt:variant>
      <vt:variant>
        <vt:lpstr>Slidetitler</vt:lpstr>
      </vt:variant>
      <vt:variant>
        <vt:i4>15</vt:i4>
      </vt:variant>
    </vt:vector>
  </HeadingPairs>
  <TitlesOfParts>
    <vt:vector size="23" baseType="lpstr">
      <vt:lpstr>Arial Narrow</vt:lpstr>
      <vt:lpstr>Times New Roman</vt:lpstr>
      <vt:lpstr>Roboto</vt:lpstr>
      <vt:lpstr>Consolas</vt:lpstr>
      <vt:lpstr>Arial</vt:lpstr>
      <vt:lpstr>Calibri</vt:lpstr>
      <vt:lpstr>3_Standarddesign</vt:lpstr>
      <vt:lpstr>2_Standarddesign</vt:lpstr>
      <vt:lpstr>Producer</vt:lpstr>
      <vt:lpstr>Bootstrapping</vt:lpstr>
      <vt:lpstr>Sending messages</vt:lpstr>
      <vt:lpstr>Exercise</vt:lpstr>
      <vt:lpstr>Exercise</vt:lpstr>
      <vt:lpstr>Exercise</vt:lpstr>
      <vt:lpstr>Latency vs throughput</vt:lpstr>
      <vt:lpstr>Exercise</vt:lpstr>
      <vt:lpstr>Acknowledgement</vt:lpstr>
      <vt:lpstr>Delivery guarantee</vt:lpstr>
      <vt:lpstr>Idemponent producer</vt:lpstr>
      <vt:lpstr>Producer internal</vt:lpstr>
      <vt:lpstr>Producer configuration</vt:lpstr>
      <vt:lpstr>Producer configuration</vt:lpstr>
      <vt:lpstr>Producer configuration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dc:creator>Martin Clausen</dc:creator>
  <cp:lastModifiedBy>Martin Clausen</cp:lastModifiedBy>
  <cp:revision>69</cp:revision>
  <dcterms:created xsi:type="dcterms:W3CDTF">2023-09-21T07:59:16Z</dcterms:created>
  <dcterms:modified xsi:type="dcterms:W3CDTF">2023-11-15T07:26:47Z</dcterms:modified>
</cp:coreProperties>
</file>